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1" r:id="rId1"/>
  </p:sldMasterIdLst>
  <p:sldIdLst>
    <p:sldId id="256" r:id="rId2"/>
    <p:sldId id="257" r:id="rId3"/>
    <p:sldId id="274" r:id="rId4"/>
    <p:sldId id="278" r:id="rId5"/>
    <p:sldId id="279" r:id="rId6"/>
    <p:sldId id="260" r:id="rId7"/>
    <p:sldId id="270" r:id="rId8"/>
    <p:sldId id="272" r:id="rId9"/>
    <p:sldId id="263" r:id="rId10"/>
    <p:sldId id="264" r:id="rId11"/>
    <p:sldId id="268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3" autoAdjust="0"/>
  </p:normalViewPr>
  <p:slideViewPr>
    <p:cSldViewPr>
      <p:cViewPr varScale="1">
        <p:scale>
          <a:sx n="66" d="100"/>
          <a:sy n="66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677691-9EBE-44CF-8259-6D62FC11E9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9631DB-83B6-441C-A6A8-B3ADD1B9F91F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kk-KZ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Статистикалық есеп</a:t>
          </a:r>
          <a:endParaRPr lang="ru-RU" sz="2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A8C0EF-0CE5-4582-B81A-8998CA7F6FE8}" type="parTrans" cxnId="{B870ED54-0892-46C4-9695-CA948C93AFC4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527F7C-560F-40C2-860D-57C60345DC8D}" type="sibTrans" cxnId="{B870ED54-0892-46C4-9695-CA948C93AFC4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7CF6E7-5A26-4DDF-9B52-49C3B57566C9}">
      <dgm:prSet phldrT="[Текст]" custT="1"/>
      <dgm:spPr/>
      <dgm:t>
        <a:bodyPr/>
        <a:lstStyle/>
        <a:p>
          <a:pPr algn="just"/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қоғамдағы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статистикалық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саны мен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сапасы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өзгерістерді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табиғаттағы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шаруашылықтағы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өзгерістерді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қоймай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мағыналық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қасиеттерін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EB381F-43DF-4EE4-A6B0-0A1CFDE20ADE}" type="parTrans" cxnId="{88144940-903D-4D4F-8F6D-4B66339B2FF3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26513-9F56-4B82-BE9E-CBF30A3D67A8}" type="sibTrans" cxnId="{88144940-903D-4D4F-8F6D-4B66339B2FF3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E78A65-6537-4ECD-B1C4-70604025868A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kk-KZ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Бухгалтерлік есеп</a:t>
          </a:r>
          <a:endParaRPr lang="ru-RU" sz="2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5365EF-3F5D-468C-BE16-40B0B6D3807A}" type="parTrans" cxnId="{F9C25840-DC23-4FB6-8CF0-5D14DC45AE47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09CC0A-C9F5-44AC-8D99-E9D2047E7471}" type="sibTrans" cxnId="{F9C25840-DC23-4FB6-8CF0-5D14DC45AE47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5C415F-82CE-415D-9C46-48AA63F4B32F}">
      <dgm:prSet phldrT="[Текст]" custT="1"/>
      <dgm:spPr/>
      <dgm:t>
        <a:bodyPr/>
        <a:lstStyle/>
        <a:p>
          <a:pPr algn="just"/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процесіндегі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айналмалы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айналымын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құжаттармен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Бухгалтерлік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есептің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жұмысына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кұнделікті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қорытынды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шығару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CFB53E-C10F-4811-8D8E-140FA1E87037}" type="parTrans" cxnId="{694820EA-2EA9-46F6-86BB-78CD826A5440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93E8A0-644C-451A-BD3D-F6DD90D48BD1}" type="sibTrans" cxnId="{694820EA-2EA9-46F6-86BB-78CD826A5440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C280CE-9D96-4444-B5DC-9DB706A8A22C}">
      <dgm:prSet phldrT="[Текст]" custT="1"/>
      <dgm:spPr/>
      <dgm:t>
        <a:bodyPr/>
        <a:lstStyle/>
        <a:p>
          <a:pPr algn="just"/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кәсіпорындардағы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құбылысының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жедел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шапшаң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нәтижесін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жұмысының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барысында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етуге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пайдалануға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қажетті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4ABB8F-76E7-4F64-BFA3-2A116413A334}" type="sibTrans" cxnId="{1F22F07D-DC5C-44E2-9C9D-CA42792CE08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E0016F-58C8-4DB4-A222-72F46161EA04}" type="parTrans" cxnId="{1F22F07D-DC5C-44E2-9C9D-CA42792CE08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33052F-3C68-4D53-814B-C993B2F199B4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Жедел</a:t>
          </a:r>
          <a:r>
            <a: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D067FE-4807-43B5-B15C-C9E446870630}" type="sibTrans" cxnId="{D66DAD70-15CD-4270-AA68-37258280038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44834F-74B0-4391-8EBA-C98754AF89EC}" type="parTrans" cxnId="{D66DAD70-15CD-4270-AA68-37258280038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7CD378-4520-457A-A8AF-78014DEBB88F}">
      <dgm:prSet custT="1"/>
      <dgm:spPr/>
      <dgm:t>
        <a:bodyPr/>
        <a:lstStyle/>
        <a:p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Жедел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операциялары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жасалып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жатқан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қадағалауға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бақылауға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2E9801-751D-47E9-91D7-15EE49C8E9BA}" type="parTrans" cxnId="{A5AE7A3F-6D3A-45AD-B7FC-5FD473400187}">
      <dgm:prSet/>
      <dgm:spPr/>
      <dgm:t>
        <a:bodyPr/>
        <a:lstStyle/>
        <a:p>
          <a:endParaRPr lang="ru-RU"/>
        </a:p>
      </dgm:t>
    </dgm:pt>
    <dgm:pt modelId="{68A6CE1F-8156-4A4B-959F-35AB20FE6DC6}" type="sibTrans" cxnId="{A5AE7A3F-6D3A-45AD-B7FC-5FD473400187}">
      <dgm:prSet/>
      <dgm:spPr/>
      <dgm:t>
        <a:bodyPr/>
        <a:lstStyle/>
        <a:p>
          <a:endParaRPr lang="ru-RU"/>
        </a:p>
      </dgm:t>
    </dgm:pt>
    <dgm:pt modelId="{E8E3014C-B2FB-475A-9D0F-A73A65F7F1DB}" type="pres">
      <dgm:prSet presAssocID="{A5677691-9EBE-44CF-8259-6D62FC11E9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3CE7D2-3514-4A3C-A0BA-4B4C8CA4EDAE}" type="pres">
      <dgm:prSet presAssocID="{399631DB-83B6-441C-A6A8-B3ADD1B9F91F}" presName="linNode" presStyleCnt="0"/>
      <dgm:spPr/>
    </dgm:pt>
    <dgm:pt modelId="{7ED5E70A-AD1F-44DC-A1C8-99D8C0EBFF0D}" type="pres">
      <dgm:prSet presAssocID="{399631DB-83B6-441C-A6A8-B3ADD1B9F91F}" presName="parentText" presStyleLbl="node1" presStyleIdx="0" presStyleCnt="3" custLinFactNeighborX="-543" custLinFactNeighborY="-6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174D16-8F50-4B42-8D11-5726FC14B35A}" type="pres">
      <dgm:prSet presAssocID="{399631DB-83B6-441C-A6A8-B3ADD1B9F91F}" presName="descendantText" presStyleLbl="alignAccFollowNode1" presStyleIdx="0" presStyleCnt="3" custLinFactNeighborX="308" custLinFactNeighborY="-6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91B9F2-CCEA-4122-89EC-A859AF158E66}" type="pres">
      <dgm:prSet presAssocID="{28527F7C-560F-40C2-860D-57C60345DC8D}" presName="sp" presStyleCnt="0"/>
      <dgm:spPr/>
    </dgm:pt>
    <dgm:pt modelId="{CC5865F4-4CE3-4766-9D36-53705B5739A1}" type="pres">
      <dgm:prSet presAssocID="{3133052F-3C68-4D53-814B-C993B2F199B4}" presName="linNode" presStyleCnt="0"/>
      <dgm:spPr/>
    </dgm:pt>
    <dgm:pt modelId="{F6174239-12E1-4099-845A-E8E1AB2428C7}" type="pres">
      <dgm:prSet presAssocID="{3133052F-3C68-4D53-814B-C993B2F199B4}" presName="parentText" presStyleLbl="node1" presStyleIdx="1" presStyleCnt="3" custScaleY="132885" custLinFactNeighborX="-543" custLinFactNeighborY="4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65D6B8-3822-46E5-9671-D23D81350EB8}" type="pres">
      <dgm:prSet presAssocID="{3133052F-3C68-4D53-814B-C993B2F199B4}" presName="descendantText" presStyleLbl="alignAccFollowNode1" presStyleIdx="1" presStyleCnt="3" custScaleY="148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7DA9A2-0C70-4B1B-93B4-6AE8C1A5822F}" type="pres">
      <dgm:prSet presAssocID="{7AD067FE-4807-43B5-B15C-C9E446870630}" presName="sp" presStyleCnt="0"/>
      <dgm:spPr/>
    </dgm:pt>
    <dgm:pt modelId="{1A7ED101-86E5-4563-A913-21F3BDB33039}" type="pres">
      <dgm:prSet presAssocID="{02E78A65-6537-4ECD-B1C4-70604025868A}" presName="linNode" presStyleCnt="0"/>
      <dgm:spPr/>
    </dgm:pt>
    <dgm:pt modelId="{3D2906F5-C9F5-4584-A55A-EA2FFF80FBC4}" type="pres">
      <dgm:prSet presAssocID="{02E78A65-6537-4ECD-B1C4-70604025868A}" presName="parentText" presStyleLbl="node1" presStyleIdx="2" presStyleCnt="3" custLinFactNeighborX="-1899" custLinFactNeighborY="15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F1236-C928-46C3-A7BF-E736E48D4A7A}" type="pres">
      <dgm:prSet presAssocID="{02E78A65-6537-4ECD-B1C4-70604025868A}" presName="descendantText" presStyleLbl="alignAccFollowNode1" presStyleIdx="2" presStyleCnt="3" custLinFactNeighborX="15432" custLinFactNeighborY="-4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C25840-DC23-4FB6-8CF0-5D14DC45AE47}" srcId="{A5677691-9EBE-44CF-8259-6D62FC11E9F0}" destId="{02E78A65-6537-4ECD-B1C4-70604025868A}" srcOrd="2" destOrd="0" parTransId="{025365EF-3F5D-468C-BE16-40B0B6D3807A}" sibTransId="{ED09CC0A-C9F5-44AC-8D99-E9D2047E7471}"/>
    <dgm:cxn modelId="{B870ED54-0892-46C4-9695-CA948C93AFC4}" srcId="{A5677691-9EBE-44CF-8259-6D62FC11E9F0}" destId="{399631DB-83B6-441C-A6A8-B3ADD1B9F91F}" srcOrd="0" destOrd="0" parTransId="{52A8C0EF-0CE5-4582-B81A-8998CA7F6FE8}" sibTransId="{28527F7C-560F-40C2-860D-57C60345DC8D}"/>
    <dgm:cxn modelId="{694820EA-2EA9-46F6-86BB-78CD826A5440}" srcId="{02E78A65-6537-4ECD-B1C4-70604025868A}" destId="{465C415F-82CE-415D-9C46-48AA63F4B32F}" srcOrd="0" destOrd="0" parTransId="{CACFB53E-C10F-4811-8D8E-140FA1E87037}" sibTransId="{4593E8A0-644C-451A-BD3D-F6DD90D48BD1}"/>
    <dgm:cxn modelId="{1F22F07D-DC5C-44E2-9C9D-CA42792CE085}" srcId="{3133052F-3C68-4D53-814B-C993B2F199B4}" destId="{A4C280CE-9D96-4444-B5DC-9DB706A8A22C}" srcOrd="0" destOrd="0" parTransId="{3BE0016F-58C8-4DB4-A222-72F46161EA04}" sibTransId="{9E4ABB8F-76E7-4F64-BFA3-2A116413A334}"/>
    <dgm:cxn modelId="{A3C6B5F1-AF2A-4A64-82D6-E84EBF0D7FA4}" type="presOf" srcId="{399631DB-83B6-441C-A6A8-B3ADD1B9F91F}" destId="{7ED5E70A-AD1F-44DC-A1C8-99D8C0EBFF0D}" srcOrd="0" destOrd="0" presId="urn:microsoft.com/office/officeart/2005/8/layout/vList5"/>
    <dgm:cxn modelId="{A5AE7A3F-6D3A-45AD-B7FC-5FD473400187}" srcId="{3133052F-3C68-4D53-814B-C993B2F199B4}" destId="{237CD378-4520-457A-A8AF-78014DEBB88F}" srcOrd="1" destOrd="0" parTransId="{852E9801-751D-47E9-91D7-15EE49C8E9BA}" sibTransId="{68A6CE1F-8156-4A4B-959F-35AB20FE6DC6}"/>
    <dgm:cxn modelId="{23433BC5-A143-4946-97FA-6DE9B819D64B}" type="presOf" srcId="{465C415F-82CE-415D-9C46-48AA63F4B32F}" destId="{02BF1236-C928-46C3-A7BF-E736E48D4A7A}" srcOrd="0" destOrd="0" presId="urn:microsoft.com/office/officeart/2005/8/layout/vList5"/>
    <dgm:cxn modelId="{9E5C12E4-4DB2-4012-B4D6-563E3FCFC959}" type="presOf" srcId="{A5677691-9EBE-44CF-8259-6D62FC11E9F0}" destId="{E8E3014C-B2FB-475A-9D0F-A73A65F7F1DB}" srcOrd="0" destOrd="0" presId="urn:microsoft.com/office/officeart/2005/8/layout/vList5"/>
    <dgm:cxn modelId="{88144940-903D-4D4F-8F6D-4B66339B2FF3}" srcId="{399631DB-83B6-441C-A6A8-B3ADD1B9F91F}" destId="{037CF6E7-5A26-4DDF-9B52-49C3B57566C9}" srcOrd="0" destOrd="0" parTransId="{35EB381F-43DF-4EE4-A6B0-0A1CFDE20ADE}" sibTransId="{54526513-9F56-4B82-BE9E-CBF30A3D67A8}"/>
    <dgm:cxn modelId="{D992D8C1-8DC3-4110-842D-CCECB41D844F}" type="presOf" srcId="{037CF6E7-5A26-4DDF-9B52-49C3B57566C9}" destId="{03174D16-8F50-4B42-8D11-5726FC14B35A}" srcOrd="0" destOrd="0" presId="urn:microsoft.com/office/officeart/2005/8/layout/vList5"/>
    <dgm:cxn modelId="{BF80A85C-1DDF-4741-A532-25C3A0626E83}" type="presOf" srcId="{02E78A65-6537-4ECD-B1C4-70604025868A}" destId="{3D2906F5-C9F5-4584-A55A-EA2FFF80FBC4}" srcOrd="0" destOrd="0" presId="urn:microsoft.com/office/officeart/2005/8/layout/vList5"/>
    <dgm:cxn modelId="{D66DAD70-15CD-4270-AA68-372582800388}" srcId="{A5677691-9EBE-44CF-8259-6D62FC11E9F0}" destId="{3133052F-3C68-4D53-814B-C993B2F199B4}" srcOrd="1" destOrd="0" parTransId="{6B44834F-74B0-4391-8EBA-C98754AF89EC}" sibTransId="{7AD067FE-4807-43B5-B15C-C9E446870630}"/>
    <dgm:cxn modelId="{5DA546DB-3C0C-4605-9468-BE7055FC6A65}" type="presOf" srcId="{A4C280CE-9D96-4444-B5DC-9DB706A8A22C}" destId="{B165D6B8-3822-46E5-9671-D23D81350EB8}" srcOrd="0" destOrd="0" presId="urn:microsoft.com/office/officeart/2005/8/layout/vList5"/>
    <dgm:cxn modelId="{658E772C-465F-4B39-B4E3-8D4EFABFEDE2}" type="presOf" srcId="{3133052F-3C68-4D53-814B-C993B2F199B4}" destId="{F6174239-12E1-4099-845A-E8E1AB2428C7}" srcOrd="0" destOrd="0" presId="urn:microsoft.com/office/officeart/2005/8/layout/vList5"/>
    <dgm:cxn modelId="{6036B83B-56BF-4C3E-A052-4CCA9818A1C4}" type="presOf" srcId="{237CD378-4520-457A-A8AF-78014DEBB88F}" destId="{B165D6B8-3822-46E5-9671-D23D81350EB8}" srcOrd="0" destOrd="1" presId="urn:microsoft.com/office/officeart/2005/8/layout/vList5"/>
    <dgm:cxn modelId="{B206B44D-9F3E-4552-BA17-BEE0AC174EAB}" type="presParOf" srcId="{E8E3014C-B2FB-475A-9D0F-A73A65F7F1DB}" destId="{B43CE7D2-3514-4A3C-A0BA-4B4C8CA4EDAE}" srcOrd="0" destOrd="0" presId="urn:microsoft.com/office/officeart/2005/8/layout/vList5"/>
    <dgm:cxn modelId="{DD71A18D-24C1-476D-A3B6-B173B846583A}" type="presParOf" srcId="{B43CE7D2-3514-4A3C-A0BA-4B4C8CA4EDAE}" destId="{7ED5E70A-AD1F-44DC-A1C8-99D8C0EBFF0D}" srcOrd="0" destOrd="0" presId="urn:microsoft.com/office/officeart/2005/8/layout/vList5"/>
    <dgm:cxn modelId="{D753AA79-FE6C-446F-9CDA-7585E587B3EC}" type="presParOf" srcId="{B43CE7D2-3514-4A3C-A0BA-4B4C8CA4EDAE}" destId="{03174D16-8F50-4B42-8D11-5726FC14B35A}" srcOrd="1" destOrd="0" presId="urn:microsoft.com/office/officeart/2005/8/layout/vList5"/>
    <dgm:cxn modelId="{EB00FE69-8841-40AE-9A6B-C23754C833C8}" type="presParOf" srcId="{E8E3014C-B2FB-475A-9D0F-A73A65F7F1DB}" destId="{0391B9F2-CCEA-4122-89EC-A859AF158E66}" srcOrd="1" destOrd="0" presId="urn:microsoft.com/office/officeart/2005/8/layout/vList5"/>
    <dgm:cxn modelId="{89D88D9F-AB8D-42E4-8635-D6E55BD5D68B}" type="presParOf" srcId="{E8E3014C-B2FB-475A-9D0F-A73A65F7F1DB}" destId="{CC5865F4-4CE3-4766-9D36-53705B5739A1}" srcOrd="2" destOrd="0" presId="urn:microsoft.com/office/officeart/2005/8/layout/vList5"/>
    <dgm:cxn modelId="{3B80168F-7E7F-484B-A307-783AC5E2DDE8}" type="presParOf" srcId="{CC5865F4-4CE3-4766-9D36-53705B5739A1}" destId="{F6174239-12E1-4099-845A-E8E1AB2428C7}" srcOrd="0" destOrd="0" presId="urn:microsoft.com/office/officeart/2005/8/layout/vList5"/>
    <dgm:cxn modelId="{3C39B50F-238A-459F-B5A2-8199B3A6BBBD}" type="presParOf" srcId="{CC5865F4-4CE3-4766-9D36-53705B5739A1}" destId="{B165D6B8-3822-46E5-9671-D23D81350EB8}" srcOrd="1" destOrd="0" presId="urn:microsoft.com/office/officeart/2005/8/layout/vList5"/>
    <dgm:cxn modelId="{790A070C-257D-4E36-94E0-9DA9DB077A1F}" type="presParOf" srcId="{E8E3014C-B2FB-475A-9D0F-A73A65F7F1DB}" destId="{FF7DA9A2-0C70-4B1B-93B4-6AE8C1A5822F}" srcOrd="3" destOrd="0" presId="urn:microsoft.com/office/officeart/2005/8/layout/vList5"/>
    <dgm:cxn modelId="{D16EA05E-ACE7-49FE-BA96-A80CDA32B5B4}" type="presParOf" srcId="{E8E3014C-B2FB-475A-9D0F-A73A65F7F1DB}" destId="{1A7ED101-86E5-4563-A913-21F3BDB33039}" srcOrd="4" destOrd="0" presId="urn:microsoft.com/office/officeart/2005/8/layout/vList5"/>
    <dgm:cxn modelId="{428BE56E-4F3A-45A1-BFE6-224A17FC5283}" type="presParOf" srcId="{1A7ED101-86E5-4563-A913-21F3BDB33039}" destId="{3D2906F5-C9F5-4584-A55A-EA2FFF80FBC4}" srcOrd="0" destOrd="0" presId="urn:microsoft.com/office/officeart/2005/8/layout/vList5"/>
    <dgm:cxn modelId="{258E5E96-5FC3-44A0-80FA-E5F9EA2A9BE8}" type="presParOf" srcId="{1A7ED101-86E5-4563-A913-21F3BDB33039}" destId="{02BF1236-C928-46C3-A7BF-E736E48D4A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899873-9E66-4E81-BA9B-0BD33217598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2232F7-A3DF-4464-9D34-8EF5F43A9B42}">
      <dgm:prSet phldrT="[Текст]" custT="1"/>
      <dgm:spPr/>
      <dgm:t>
        <a:bodyPr/>
        <a:lstStyle/>
        <a:p>
          <a:pPr algn="ctr"/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E997BD-D3E9-4E34-9ECD-6836394BB4FB}" type="parTrans" cxnId="{5825738E-8E27-4F6D-BDD7-F502FB67649C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E42B0E-F8BA-4098-AD81-C2C325BDAB90}" type="sibTrans" cxnId="{5825738E-8E27-4F6D-BDD7-F502FB67649C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E5A9A3-03F9-4266-BA4B-2B9AEA7DE553}">
      <dgm:prSet phldrT="[Текст]" custT="1"/>
      <dgm:spPr/>
      <dgm:t>
        <a:bodyPr/>
        <a:lstStyle/>
        <a:p>
          <a:pPr algn="just"/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өлшегіштер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(л, кг, дана, м кв., м куб ...)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тауарлы-материалдық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құндылықтарды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қолданылады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көмегімен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текті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құралдары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жалпылауға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болмайды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(1кг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шеге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1 кг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бояуды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қосуға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болмайды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0C1973-4AE4-453A-A9BB-A18DBBD54665}" type="parTrans" cxnId="{A41A0B6D-CA8D-47E0-8CF7-1AC7C58FD473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A014D8-FF46-4762-AA12-3BE1FC8B1586}" type="sibTrans" cxnId="{A41A0B6D-CA8D-47E0-8CF7-1AC7C58FD473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A95618-F10A-4785-B26C-BB6BBE0556E6}">
      <dgm:prSet phldrT="[Текст]" custT="1"/>
      <dgm:spPr/>
      <dgm:t>
        <a:bodyPr/>
        <a:lstStyle/>
        <a:p>
          <a:pPr algn="ctr"/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FE0E12-622C-422C-9BA6-ECFD93605D7E}" type="parTrans" cxnId="{D815FB2E-49FD-4EF0-971F-1A6DBB42ED8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AA873B-2204-4ED4-BEAC-D334E0B8FD32}" type="sibTrans" cxnId="{D815FB2E-49FD-4EF0-971F-1A6DBB42ED8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CED89F-689D-433A-94C0-AE01B2100D95}">
      <dgm:prSet phldrT="[Текст]" custT="1"/>
      <dgm:spPr/>
      <dgm:t>
        <a:bodyPr/>
        <a:lstStyle/>
        <a:p>
          <a:pPr algn="just"/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өлшегіштері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жұмыстар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шығаруға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кеткен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шығындарын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есептеуге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қолданылады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күні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сағатымен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өлшенеді.Еңбек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өнімділігі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жұмысшылардың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төлемақыларының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күнінің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анықталады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CC68B5-3318-4391-BEDE-3E9E236689BD}" type="parTrans" cxnId="{0DC7993B-C87A-41AB-97E1-3B9606507F03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9F1C59-0B4C-458B-A41A-F6FBBB2322A3}" type="sibTrans" cxnId="{0DC7993B-C87A-41AB-97E1-3B9606507F03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BC14F-B8C2-4A84-9100-CB59BEDE867B}">
      <dgm:prSet phldrT="[Текст]" custT="1"/>
      <dgm:spPr/>
      <dgm:t>
        <a:bodyPr/>
        <a:lstStyle/>
        <a:p>
          <a:pPr algn="ctr"/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B33C70-C08C-4DB9-8FF0-DCB32316E84B}" type="parTrans" cxnId="{8064DF1C-D2DC-4BAE-94EC-F373DAFF4116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CD75B1-6CC5-45F0-B21D-B124CF47CB4B}" type="sibTrans" cxnId="{8064DF1C-D2DC-4BAE-94EC-F373DAFF4116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158FDF-601A-48EF-80F1-1A4C0935CA22}">
      <dgm:prSet phldrT="[Текст]" custT="1"/>
      <dgm:spPr/>
      <dgm:t>
        <a:bodyPr/>
        <a:lstStyle/>
        <a:p>
          <a:pPr algn="just"/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өлшегіш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анағұрлым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маңыздырақ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шаруашылықтағы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өлшемде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өлшемінде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соларды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біріктіріп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өлшемге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келтіреді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де,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жүйеде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көрсеткіштеріне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жүргізуге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шығындар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кірістер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пайданың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сомасы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мәліметтер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MD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2E851C-37DB-4C8A-A643-070968873798}" type="parTrans" cxnId="{6BBCFDA1-6993-4C11-8059-A64574F8896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60B0F2-1B61-4D69-A332-2FF9A80B0E07}" type="sibTrans" cxnId="{6BBCFDA1-6993-4C11-8059-A64574F8896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DE7747-259B-4AFF-BD92-3AFB8D9DC9BA}" type="pres">
      <dgm:prSet presAssocID="{9B899873-9E66-4E81-BA9B-0BD3321759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0F2B92-6581-4D47-9221-0EEC66C9DA9F}" type="pres">
      <dgm:prSet presAssocID="{912232F7-A3DF-4464-9D34-8EF5F43A9B42}" presName="linNode" presStyleCnt="0"/>
      <dgm:spPr/>
    </dgm:pt>
    <dgm:pt modelId="{2CF70367-D7A0-4583-8048-770658E962F3}" type="pres">
      <dgm:prSet presAssocID="{912232F7-A3DF-4464-9D34-8EF5F43A9B42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D0E06-ACA9-4199-ADC3-7328A41A1A92}" type="pres">
      <dgm:prSet presAssocID="{912232F7-A3DF-4464-9D34-8EF5F43A9B4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8000E-DC62-436E-80D1-DE4A13723308}" type="pres">
      <dgm:prSet presAssocID="{7EE42B0E-F8BA-4098-AD81-C2C325BDAB90}" presName="sp" presStyleCnt="0"/>
      <dgm:spPr/>
    </dgm:pt>
    <dgm:pt modelId="{74083DC2-77AE-47AC-8991-B89955035B28}" type="pres">
      <dgm:prSet presAssocID="{8DA95618-F10A-4785-B26C-BB6BBE0556E6}" presName="linNode" presStyleCnt="0"/>
      <dgm:spPr/>
    </dgm:pt>
    <dgm:pt modelId="{1A51FE39-6682-4976-A7F9-CAB8A55202A4}" type="pres">
      <dgm:prSet presAssocID="{8DA95618-F10A-4785-B26C-BB6BBE0556E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CB9D3-209D-47A9-BFED-5ABAD7E15662}" type="pres">
      <dgm:prSet presAssocID="{8DA95618-F10A-4785-B26C-BB6BBE0556E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65103-D43C-47EA-A2D6-D7F07C40A648}" type="pres">
      <dgm:prSet presAssocID="{01AA873B-2204-4ED4-BEAC-D334E0B8FD32}" presName="sp" presStyleCnt="0"/>
      <dgm:spPr/>
    </dgm:pt>
    <dgm:pt modelId="{266A1E9F-3AC0-4FD2-9B85-A639718CEB1D}" type="pres">
      <dgm:prSet presAssocID="{0FCBC14F-B8C2-4A84-9100-CB59BEDE867B}" presName="linNode" presStyleCnt="0"/>
      <dgm:spPr/>
    </dgm:pt>
    <dgm:pt modelId="{0B176CD3-CB48-4168-8CF1-8D7622BBDB49}" type="pres">
      <dgm:prSet presAssocID="{0FCBC14F-B8C2-4A84-9100-CB59BEDE867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58FD9-F5C7-4D79-9642-B9E7D036FACA}" type="pres">
      <dgm:prSet presAssocID="{0FCBC14F-B8C2-4A84-9100-CB59BEDE867B}" presName="descendantText" presStyleLbl="alignAccFollowNode1" presStyleIdx="2" presStyleCnt="3" custScaleY="148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25738E-8E27-4F6D-BDD7-F502FB67649C}" srcId="{9B899873-9E66-4E81-BA9B-0BD332175984}" destId="{912232F7-A3DF-4464-9D34-8EF5F43A9B42}" srcOrd="0" destOrd="0" parTransId="{2EE997BD-D3E9-4E34-9ECD-6836394BB4FB}" sibTransId="{7EE42B0E-F8BA-4098-AD81-C2C325BDAB90}"/>
    <dgm:cxn modelId="{D62C9096-ECD3-4C90-A6CE-76E1D785DA09}" type="presOf" srcId="{2C158FDF-601A-48EF-80F1-1A4C0935CA22}" destId="{DF558FD9-F5C7-4D79-9642-B9E7D036FACA}" srcOrd="0" destOrd="0" presId="urn:microsoft.com/office/officeart/2005/8/layout/vList5"/>
    <dgm:cxn modelId="{D815FB2E-49FD-4EF0-971F-1A6DBB42ED88}" srcId="{9B899873-9E66-4E81-BA9B-0BD332175984}" destId="{8DA95618-F10A-4785-B26C-BB6BBE0556E6}" srcOrd="1" destOrd="0" parTransId="{F7FE0E12-622C-422C-9BA6-ECFD93605D7E}" sibTransId="{01AA873B-2204-4ED4-BEAC-D334E0B8FD32}"/>
    <dgm:cxn modelId="{CDB7D88F-B032-439A-983A-E023906D72E1}" type="presOf" srcId="{FECED89F-689D-433A-94C0-AE01B2100D95}" destId="{273CB9D3-209D-47A9-BFED-5ABAD7E15662}" srcOrd="0" destOrd="0" presId="urn:microsoft.com/office/officeart/2005/8/layout/vList5"/>
    <dgm:cxn modelId="{0DC7993B-C87A-41AB-97E1-3B9606507F03}" srcId="{8DA95618-F10A-4785-B26C-BB6BBE0556E6}" destId="{FECED89F-689D-433A-94C0-AE01B2100D95}" srcOrd="0" destOrd="0" parTransId="{F9CC68B5-3318-4391-BEDE-3E9E236689BD}" sibTransId="{F99F1C59-0B4C-458B-A41A-F6FBBB2322A3}"/>
    <dgm:cxn modelId="{8C7B4FF3-D12E-4E5F-87F7-C6AFC78C775F}" type="presOf" srcId="{9B899873-9E66-4E81-BA9B-0BD332175984}" destId="{A2DE7747-259B-4AFF-BD92-3AFB8D9DC9BA}" srcOrd="0" destOrd="0" presId="urn:microsoft.com/office/officeart/2005/8/layout/vList5"/>
    <dgm:cxn modelId="{829363C6-F00F-4097-8332-EA5CFC744F30}" type="presOf" srcId="{0FCBC14F-B8C2-4A84-9100-CB59BEDE867B}" destId="{0B176CD3-CB48-4168-8CF1-8D7622BBDB49}" srcOrd="0" destOrd="0" presId="urn:microsoft.com/office/officeart/2005/8/layout/vList5"/>
    <dgm:cxn modelId="{6BBCFDA1-6993-4C11-8059-A64574F88968}" srcId="{0FCBC14F-B8C2-4A84-9100-CB59BEDE867B}" destId="{2C158FDF-601A-48EF-80F1-1A4C0935CA22}" srcOrd="0" destOrd="0" parTransId="{952E851C-37DB-4C8A-A643-070968873798}" sibTransId="{0A60B0F2-1B61-4D69-A332-2FF9A80B0E07}"/>
    <dgm:cxn modelId="{0DD6456A-7D08-4079-B31D-C9DFF952BE9A}" type="presOf" srcId="{F4E5A9A3-03F9-4266-BA4B-2B9AEA7DE553}" destId="{82ED0E06-ACA9-4199-ADC3-7328A41A1A92}" srcOrd="0" destOrd="0" presId="urn:microsoft.com/office/officeart/2005/8/layout/vList5"/>
    <dgm:cxn modelId="{A2067042-5DD3-4F72-92E9-9DDFD75EDE36}" type="presOf" srcId="{912232F7-A3DF-4464-9D34-8EF5F43A9B42}" destId="{2CF70367-D7A0-4583-8048-770658E962F3}" srcOrd="0" destOrd="0" presId="urn:microsoft.com/office/officeart/2005/8/layout/vList5"/>
    <dgm:cxn modelId="{8064DF1C-D2DC-4BAE-94EC-F373DAFF4116}" srcId="{9B899873-9E66-4E81-BA9B-0BD332175984}" destId="{0FCBC14F-B8C2-4A84-9100-CB59BEDE867B}" srcOrd="2" destOrd="0" parTransId="{CBB33C70-C08C-4DB9-8FF0-DCB32316E84B}" sibTransId="{BCCD75B1-6CC5-45F0-B21D-B124CF47CB4B}"/>
    <dgm:cxn modelId="{A41A0B6D-CA8D-47E0-8CF7-1AC7C58FD473}" srcId="{912232F7-A3DF-4464-9D34-8EF5F43A9B42}" destId="{F4E5A9A3-03F9-4266-BA4B-2B9AEA7DE553}" srcOrd="0" destOrd="0" parTransId="{2C0C1973-4AE4-453A-A9BB-A18DBBD54665}" sibTransId="{B2A014D8-FF46-4762-AA12-3BE1FC8B1586}"/>
    <dgm:cxn modelId="{85C9BFA6-08E9-410F-BD33-62CFDF96A74D}" type="presOf" srcId="{8DA95618-F10A-4785-B26C-BB6BBE0556E6}" destId="{1A51FE39-6682-4976-A7F9-CAB8A55202A4}" srcOrd="0" destOrd="0" presId="urn:microsoft.com/office/officeart/2005/8/layout/vList5"/>
    <dgm:cxn modelId="{8D443C63-95FC-4B02-BEC1-F26A8C4B96FB}" type="presParOf" srcId="{A2DE7747-259B-4AFF-BD92-3AFB8D9DC9BA}" destId="{500F2B92-6581-4D47-9221-0EEC66C9DA9F}" srcOrd="0" destOrd="0" presId="urn:microsoft.com/office/officeart/2005/8/layout/vList5"/>
    <dgm:cxn modelId="{7BA155C0-570F-432C-ABA8-6FF6F795B4B3}" type="presParOf" srcId="{500F2B92-6581-4D47-9221-0EEC66C9DA9F}" destId="{2CF70367-D7A0-4583-8048-770658E962F3}" srcOrd="0" destOrd="0" presId="urn:microsoft.com/office/officeart/2005/8/layout/vList5"/>
    <dgm:cxn modelId="{04BFB0F5-3758-4E28-907C-26492E12499A}" type="presParOf" srcId="{500F2B92-6581-4D47-9221-0EEC66C9DA9F}" destId="{82ED0E06-ACA9-4199-ADC3-7328A41A1A92}" srcOrd="1" destOrd="0" presId="urn:microsoft.com/office/officeart/2005/8/layout/vList5"/>
    <dgm:cxn modelId="{F596AB1E-030E-4D2A-975E-2DE20632AF62}" type="presParOf" srcId="{A2DE7747-259B-4AFF-BD92-3AFB8D9DC9BA}" destId="{5718000E-DC62-436E-80D1-DE4A13723308}" srcOrd="1" destOrd="0" presId="urn:microsoft.com/office/officeart/2005/8/layout/vList5"/>
    <dgm:cxn modelId="{6D7E7C88-EA3A-4625-8CE6-A6CAE4067EEC}" type="presParOf" srcId="{A2DE7747-259B-4AFF-BD92-3AFB8D9DC9BA}" destId="{74083DC2-77AE-47AC-8991-B89955035B28}" srcOrd="2" destOrd="0" presId="urn:microsoft.com/office/officeart/2005/8/layout/vList5"/>
    <dgm:cxn modelId="{78B700F6-DCD2-43F5-B28D-07D4B44650CF}" type="presParOf" srcId="{74083DC2-77AE-47AC-8991-B89955035B28}" destId="{1A51FE39-6682-4976-A7F9-CAB8A55202A4}" srcOrd="0" destOrd="0" presId="urn:microsoft.com/office/officeart/2005/8/layout/vList5"/>
    <dgm:cxn modelId="{F91BE888-5688-4CBB-A5DB-87D1B3F1ABAF}" type="presParOf" srcId="{74083DC2-77AE-47AC-8991-B89955035B28}" destId="{273CB9D3-209D-47A9-BFED-5ABAD7E15662}" srcOrd="1" destOrd="0" presId="urn:microsoft.com/office/officeart/2005/8/layout/vList5"/>
    <dgm:cxn modelId="{4AD2C7DD-A0AA-4C65-BAB1-B18D53839E30}" type="presParOf" srcId="{A2DE7747-259B-4AFF-BD92-3AFB8D9DC9BA}" destId="{BDB65103-D43C-47EA-A2D6-D7F07C40A648}" srcOrd="3" destOrd="0" presId="urn:microsoft.com/office/officeart/2005/8/layout/vList5"/>
    <dgm:cxn modelId="{E54C7799-5E9D-4B0B-9E95-A7C4018C6A3E}" type="presParOf" srcId="{A2DE7747-259B-4AFF-BD92-3AFB8D9DC9BA}" destId="{266A1E9F-3AC0-4FD2-9B85-A639718CEB1D}" srcOrd="4" destOrd="0" presId="urn:microsoft.com/office/officeart/2005/8/layout/vList5"/>
    <dgm:cxn modelId="{3072BC5E-F8AC-4A31-9C3E-34397FBD3F5C}" type="presParOf" srcId="{266A1E9F-3AC0-4FD2-9B85-A639718CEB1D}" destId="{0B176CD3-CB48-4168-8CF1-8D7622BBDB49}" srcOrd="0" destOrd="0" presId="urn:microsoft.com/office/officeart/2005/8/layout/vList5"/>
    <dgm:cxn modelId="{50F266C8-BF74-4256-BD0E-D50F39ED3807}" type="presParOf" srcId="{266A1E9F-3AC0-4FD2-9B85-A639718CEB1D}" destId="{DF558FD9-F5C7-4D79-9642-B9E7D036FA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E2CB5D-EB4F-4915-935B-0736D58F4DE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D9C063-21C6-4B5E-A009-7139BC1A199D}">
      <dgm:prSet phldrT="[Текст]" custT="1"/>
      <dgm:spPr/>
      <dgm:t>
        <a:bodyPr/>
        <a:lstStyle/>
        <a:p>
          <a:r>
            <a:rPr lang="kk-KZ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Ішкі</a:t>
          </a:r>
          <a:r>
            <a:rPr lang="kk-KZ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-осы кәсіпорында қызмет атқаратын тұлғалар:фирмалардың әкімшілік органдары,олардың </a:t>
          </a:r>
          <a:r>
            <a:rPr lang="kk-KZ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менеджерлері, фирманың </a:t>
          </a:r>
          <a:r>
            <a:rPr lang="kk-KZ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жеке тұлғалар құрамы. Бұлардың әрқайсының ақпараттары орындайтын функциялары мен атқаратын мамандықтарына байланысты анықталып отырады. 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6E6B3CE-56D8-43DA-ABEF-DF84E63ACD44}" type="parTrans" cxnId="{4E8C0CFF-5875-487A-9182-232D02F70764}">
      <dgm:prSet/>
      <dgm:spPr/>
      <dgm:t>
        <a:bodyPr/>
        <a:lstStyle/>
        <a:p>
          <a:endParaRPr lang="ru-RU" sz="1400">
            <a:solidFill>
              <a:srgbClr val="002060"/>
            </a:solidFill>
          </a:endParaRPr>
        </a:p>
      </dgm:t>
    </dgm:pt>
    <dgm:pt modelId="{F84E1221-3997-47F8-83E5-D8829E5E6195}" type="sibTrans" cxnId="{4E8C0CFF-5875-487A-9182-232D02F70764}">
      <dgm:prSet/>
      <dgm:spPr/>
      <dgm:t>
        <a:bodyPr/>
        <a:lstStyle/>
        <a:p>
          <a:endParaRPr lang="ru-RU" sz="1400">
            <a:solidFill>
              <a:srgbClr val="002060"/>
            </a:solidFill>
          </a:endParaRPr>
        </a:p>
      </dgm:t>
    </dgm:pt>
    <dgm:pt modelId="{9C9B0186-41FD-41EC-80EE-681FF3A28862}">
      <dgm:prSet phldrT="[Текст]" custT="1"/>
      <dgm:spPr/>
      <dgm:t>
        <a:bodyPr/>
        <a:lstStyle/>
        <a:p>
          <a:r>
            <a:rPr lang="kk-KZ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Сыртқы</a:t>
          </a:r>
          <a:r>
            <a:rPr lang="kk-KZ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пайдаланушылар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кәсіпорыннан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атқарады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оларды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келесі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топтарға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бөлу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қызығушылығы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бар,жанама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қызығушылығы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бар,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қызығушылығы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жоқ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400" b="0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пайдаланушылар</a:t>
          </a:r>
          <a:endParaRPr lang="ru-RU" sz="1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1545BBE-EA7D-4CE7-A6E7-3A9B19D0276D}" type="parTrans" cxnId="{5D4040AE-3BA2-480A-A962-CB0F532B1E03}">
      <dgm:prSet/>
      <dgm:spPr/>
      <dgm:t>
        <a:bodyPr/>
        <a:lstStyle/>
        <a:p>
          <a:endParaRPr lang="ru-RU" sz="1400">
            <a:solidFill>
              <a:srgbClr val="002060"/>
            </a:solidFill>
          </a:endParaRPr>
        </a:p>
      </dgm:t>
    </dgm:pt>
    <dgm:pt modelId="{5B6215EF-D6AB-4568-9F41-9B7A61BEC611}" type="sibTrans" cxnId="{5D4040AE-3BA2-480A-A962-CB0F532B1E03}">
      <dgm:prSet/>
      <dgm:spPr/>
      <dgm:t>
        <a:bodyPr/>
        <a:lstStyle/>
        <a:p>
          <a:endParaRPr lang="ru-RU" sz="1400">
            <a:solidFill>
              <a:srgbClr val="002060"/>
            </a:solidFill>
          </a:endParaRPr>
        </a:p>
      </dgm:t>
    </dgm:pt>
    <dgm:pt modelId="{2BEE9B8D-6B9A-407B-990D-06F9421AD435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Инвесторлар</a:t>
          </a:r>
          <a:endParaRPr lang="ru-RU" sz="1400" dirty="0">
            <a:solidFill>
              <a:srgbClr val="002060"/>
            </a:solidFill>
          </a:endParaRPr>
        </a:p>
      </dgm:t>
    </dgm:pt>
    <dgm:pt modelId="{B2EA4BF9-F39E-48E6-87F5-A5197A21ACAE}" type="parTrans" cxnId="{AF59A562-C071-41CB-A9F9-61ECCFB5075F}">
      <dgm:prSet/>
      <dgm:spPr/>
      <dgm:t>
        <a:bodyPr/>
        <a:lstStyle/>
        <a:p>
          <a:endParaRPr lang="ru-RU" sz="1400">
            <a:solidFill>
              <a:srgbClr val="002060"/>
            </a:solidFill>
          </a:endParaRPr>
        </a:p>
      </dgm:t>
    </dgm:pt>
    <dgm:pt modelId="{B66CE1D5-00A8-474C-9D7B-960D06C7B04B}" type="sibTrans" cxnId="{AF59A562-C071-41CB-A9F9-61ECCFB5075F}">
      <dgm:prSet/>
      <dgm:spPr/>
      <dgm:t>
        <a:bodyPr/>
        <a:lstStyle/>
        <a:p>
          <a:endParaRPr lang="ru-RU" sz="1400">
            <a:solidFill>
              <a:srgbClr val="002060"/>
            </a:solidFill>
          </a:endParaRPr>
        </a:p>
      </dgm:t>
    </dgm:pt>
    <dgm:pt modelId="{36F5BF68-4082-4EA3-86BD-AA925AE048DF}">
      <dgm:prSet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Акционерлер</a:t>
          </a:r>
        </a:p>
      </dgm:t>
    </dgm:pt>
    <dgm:pt modelId="{76B7C7F9-01D7-46DF-80BE-B474E4301AED}" type="parTrans" cxnId="{1A07D578-63C4-4355-995D-3AE15E814370}">
      <dgm:prSet/>
      <dgm:spPr/>
      <dgm:t>
        <a:bodyPr/>
        <a:lstStyle/>
        <a:p>
          <a:endParaRPr lang="ru-RU"/>
        </a:p>
      </dgm:t>
    </dgm:pt>
    <dgm:pt modelId="{2F6A9827-166C-4C2E-A709-CD3C371B844F}" type="sibTrans" cxnId="{1A07D578-63C4-4355-995D-3AE15E814370}">
      <dgm:prSet/>
      <dgm:spPr/>
      <dgm:t>
        <a:bodyPr/>
        <a:lstStyle/>
        <a:p>
          <a:endParaRPr lang="ru-RU"/>
        </a:p>
      </dgm:t>
    </dgm:pt>
    <dgm:pt modelId="{4FCA6953-F145-45DB-B848-FF0D323EBC61}">
      <dgm:prSet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Басшылар</a:t>
          </a:r>
        </a:p>
      </dgm:t>
    </dgm:pt>
    <dgm:pt modelId="{1A5CFCB5-B9A7-4CE5-81CB-388A6C6C1D35}" type="parTrans" cxnId="{B5CC767D-554E-48B6-A170-E2DC2E191BFF}">
      <dgm:prSet/>
      <dgm:spPr/>
      <dgm:t>
        <a:bodyPr/>
        <a:lstStyle/>
        <a:p>
          <a:endParaRPr lang="ru-RU"/>
        </a:p>
      </dgm:t>
    </dgm:pt>
    <dgm:pt modelId="{806639F2-7F29-4CB3-8020-F0D43290B9F3}" type="sibTrans" cxnId="{B5CC767D-554E-48B6-A170-E2DC2E191BFF}">
      <dgm:prSet/>
      <dgm:spPr/>
      <dgm:t>
        <a:bodyPr/>
        <a:lstStyle/>
        <a:p>
          <a:endParaRPr lang="ru-RU"/>
        </a:p>
      </dgm:t>
    </dgm:pt>
    <dgm:pt modelId="{B6754D65-7F88-4651-8B0F-3566C0E9F356}">
      <dgm:prSet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dirty="0" smtClean="0">
              <a:latin typeface="Times New Roman" pitchFamily="18" charset="0"/>
              <a:cs typeface="Times New Roman" pitchFamily="18" charset="0"/>
            </a:rPr>
            <a:t>Менеджерлер</a:t>
          </a:r>
        </a:p>
      </dgm:t>
    </dgm:pt>
    <dgm:pt modelId="{C2D84D42-63E0-4C25-8B10-F1531A1DC84D}" type="parTrans" cxnId="{65CD5B3C-647F-468E-BBC9-4BD3CA5DEB08}">
      <dgm:prSet/>
      <dgm:spPr/>
      <dgm:t>
        <a:bodyPr/>
        <a:lstStyle/>
        <a:p>
          <a:endParaRPr lang="ru-RU"/>
        </a:p>
      </dgm:t>
    </dgm:pt>
    <dgm:pt modelId="{5E7F72DC-2B0A-40F4-B236-2F4FE83F884E}" type="sibTrans" cxnId="{65CD5B3C-647F-468E-BBC9-4BD3CA5DEB08}">
      <dgm:prSet/>
      <dgm:spPr/>
      <dgm:t>
        <a:bodyPr/>
        <a:lstStyle/>
        <a:p>
          <a:endParaRPr lang="ru-RU"/>
        </a:p>
      </dgm:t>
    </dgm:pt>
    <dgm:pt modelId="{DC8CAC41-CE2E-4FD8-863C-61A7111C23CF}">
      <dgm:prSet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dirty="0" smtClean="0">
              <a:latin typeface="Times New Roman" pitchFamily="18" charset="0"/>
              <a:cs typeface="Times New Roman" pitchFamily="18" charset="0"/>
            </a:rPr>
            <a:t>Негізгі бөлімше басшылары</a:t>
          </a:r>
        </a:p>
      </dgm:t>
    </dgm:pt>
    <dgm:pt modelId="{511822F4-1F19-4C1C-B886-C0C9D95EC43D}" type="parTrans" cxnId="{29A3B816-F0D4-427A-A211-54F68F7DA8BF}">
      <dgm:prSet/>
      <dgm:spPr/>
      <dgm:t>
        <a:bodyPr/>
        <a:lstStyle/>
        <a:p>
          <a:endParaRPr lang="ru-RU"/>
        </a:p>
      </dgm:t>
    </dgm:pt>
    <dgm:pt modelId="{0194AE52-69F5-4FD2-942D-E172D0997E6A}" type="sibTrans" cxnId="{29A3B816-F0D4-427A-A211-54F68F7DA8BF}">
      <dgm:prSet/>
      <dgm:spPr/>
      <dgm:t>
        <a:bodyPr/>
        <a:lstStyle/>
        <a:p>
          <a:endParaRPr lang="ru-RU"/>
        </a:p>
      </dgm:t>
    </dgm:pt>
    <dgm:pt modelId="{79D006A6-3E4B-4031-B705-495E212AB6C1}">
      <dgm:prSet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kk-KZ" dirty="0" smtClean="0">
              <a:latin typeface="Times New Roman" pitchFamily="18" charset="0"/>
              <a:cs typeface="Times New Roman" pitchFamily="18" charset="0"/>
            </a:rPr>
            <a:t>Қызметкерлер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5F9DDFB-5185-4F74-9CB0-3C76B047DAFE}" type="parTrans" cxnId="{4305E295-B180-49BF-8D28-39261B73A19D}">
      <dgm:prSet/>
      <dgm:spPr/>
      <dgm:t>
        <a:bodyPr/>
        <a:lstStyle/>
        <a:p>
          <a:endParaRPr lang="ru-RU"/>
        </a:p>
      </dgm:t>
    </dgm:pt>
    <dgm:pt modelId="{79BD16A5-C6B4-4A19-90DA-428674171FF7}" type="sibTrans" cxnId="{4305E295-B180-49BF-8D28-39261B73A19D}">
      <dgm:prSet/>
      <dgm:spPr/>
      <dgm:t>
        <a:bodyPr/>
        <a:lstStyle/>
        <a:p>
          <a:endParaRPr lang="ru-RU"/>
        </a:p>
      </dgm:t>
    </dgm:pt>
    <dgm:pt modelId="{CD56E593-3BC8-4EFB-ADBA-EDAB67D1D09B}">
      <dgm:prSet custT="1"/>
      <dgm:spPr/>
      <dgm:t>
        <a:bodyPr/>
        <a:lstStyle/>
        <a:p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Кредиторлар</a:t>
          </a:r>
        </a:p>
      </dgm:t>
    </dgm:pt>
    <dgm:pt modelId="{B9C7926F-AB60-48C1-B21A-9C6C32C7CE60}" type="parTrans" cxnId="{18862DEB-02EA-4AC3-BBC0-A5D8763AC234}">
      <dgm:prSet/>
      <dgm:spPr/>
      <dgm:t>
        <a:bodyPr/>
        <a:lstStyle/>
        <a:p>
          <a:endParaRPr lang="ru-RU"/>
        </a:p>
      </dgm:t>
    </dgm:pt>
    <dgm:pt modelId="{BFCE250F-707E-4C16-A563-E59EA202D24A}" type="sibTrans" cxnId="{18862DEB-02EA-4AC3-BBC0-A5D8763AC234}">
      <dgm:prSet/>
      <dgm:spPr/>
      <dgm:t>
        <a:bodyPr/>
        <a:lstStyle/>
        <a:p>
          <a:endParaRPr lang="ru-RU"/>
        </a:p>
      </dgm:t>
    </dgm:pt>
    <dgm:pt modelId="{B263CAFF-A738-4996-B967-A8B78F299C6F}">
      <dgm:prSet custT="1"/>
      <dgm:spPr/>
      <dgm:t>
        <a:bodyPr/>
        <a:lstStyle/>
        <a:p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Сатыпалушылар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82BB60B-6E5A-404D-8D45-0143B3686562}" type="parTrans" cxnId="{D75CE1FE-6D01-4448-A3A1-13874E90E53C}">
      <dgm:prSet/>
      <dgm:spPr/>
      <dgm:t>
        <a:bodyPr/>
        <a:lstStyle/>
        <a:p>
          <a:endParaRPr lang="ru-RU"/>
        </a:p>
      </dgm:t>
    </dgm:pt>
    <dgm:pt modelId="{8FF718A4-11BB-4676-9773-DAD9609177E9}" type="sibTrans" cxnId="{D75CE1FE-6D01-4448-A3A1-13874E90E53C}">
      <dgm:prSet/>
      <dgm:spPr/>
      <dgm:t>
        <a:bodyPr/>
        <a:lstStyle/>
        <a:p>
          <a:endParaRPr lang="ru-RU"/>
        </a:p>
      </dgm:t>
    </dgm:pt>
    <dgm:pt modelId="{3EB2A965-8E9A-4C56-8A73-DA4ECB08FDEB}">
      <dgm:prSet custT="1"/>
      <dgm:spPr/>
      <dgm:t>
        <a:bodyPr/>
        <a:lstStyle/>
        <a:p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Салық органдары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5A99151-FC1F-4E3E-A491-D721F9E10E34}" type="parTrans" cxnId="{DF82ACBA-8A13-4203-A82A-E01E59A7D922}">
      <dgm:prSet/>
      <dgm:spPr/>
      <dgm:t>
        <a:bodyPr/>
        <a:lstStyle/>
        <a:p>
          <a:endParaRPr lang="ru-RU"/>
        </a:p>
      </dgm:t>
    </dgm:pt>
    <dgm:pt modelId="{9B0DC3F8-CD93-47BA-A297-9261921C7C1D}" type="sibTrans" cxnId="{DF82ACBA-8A13-4203-A82A-E01E59A7D922}">
      <dgm:prSet/>
      <dgm:spPr/>
      <dgm:t>
        <a:bodyPr/>
        <a:lstStyle/>
        <a:p>
          <a:endParaRPr lang="ru-RU"/>
        </a:p>
      </dgm:t>
    </dgm:pt>
    <dgm:pt modelId="{C16F90C5-A108-4884-BD5E-6DD02522E748}">
      <dgm:prSet custT="1"/>
      <dgm:spPr/>
      <dgm:t>
        <a:bodyPr/>
        <a:lstStyle/>
        <a:p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Статистикалық органдары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5C8EA57-AE81-436B-B507-E7F817C37290}" type="parTrans" cxnId="{9013DB85-F3AB-4792-94C9-DA527D5C785A}">
      <dgm:prSet/>
      <dgm:spPr/>
      <dgm:t>
        <a:bodyPr/>
        <a:lstStyle/>
        <a:p>
          <a:endParaRPr lang="ru-RU"/>
        </a:p>
      </dgm:t>
    </dgm:pt>
    <dgm:pt modelId="{92DA059C-9D8E-4E9E-B85B-9E449BA3801C}" type="sibTrans" cxnId="{9013DB85-F3AB-4792-94C9-DA527D5C785A}">
      <dgm:prSet/>
      <dgm:spPr/>
      <dgm:t>
        <a:bodyPr/>
        <a:lstStyle/>
        <a:p>
          <a:endParaRPr lang="ru-RU"/>
        </a:p>
      </dgm:t>
    </dgm:pt>
    <dgm:pt modelId="{0C7F4B33-0EA0-4060-9BD8-92EA48293A0F}" type="pres">
      <dgm:prSet presAssocID="{F5E2CB5D-EB4F-4915-935B-0736D58F4DE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BE0054-AA1A-4D23-8368-F313E1C88D26}" type="pres">
      <dgm:prSet presAssocID="{26D9C063-21C6-4B5E-A009-7139BC1A199D}" presName="linNode" presStyleCnt="0"/>
      <dgm:spPr/>
    </dgm:pt>
    <dgm:pt modelId="{97C23267-D9EE-41E1-A20D-4A36F82D01DD}" type="pres">
      <dgm:prSet presAssocID="{26D9C063-21C6-4B5E-A009-7139BC1A199D}" presName="parentShp" presStyleLbl="node1" presStyleIdx="0" presStyleCnt="2" custScaleX="146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95DA43-AF3A-4F13-AD80-749C0F46D6B6}" type="pres">
      <dgm:prSet presAssocID="{26D9C063-21C6-4B5E-A009-7139BC1A199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07990C-880A-4AA7-9ACD-DFFFD3DC68F9}" type="pres">
      <dgm:prSet presAssocID="{F84E1221-3997-47F8-83E5-D8829E5E6195}" presName="spacing" presStyleCnt="0"/>
      <dgm:spPr/>
    </dgm:pt>
    <dgm:pt modelId="{02D7E961-804C-4AC6-BC55-FE99BFA2C1BD}" type="pres">
      <dgm:prSet presAssocID="{9C9B0186-41FD-41EC-80EE-681FF3A28862}" presName="linNode" presStyleCnt="0"/>
      <dgm:spPr/>
    </dgm:pt>
    <dgm:pt modelId="{495F4C44-A23E-4361-A763-6F0B2095B786}" type="pres">
      <dgm:prSet presAssocID="{9C9B0186-41FD-41EC-80EE-681FF3A28862}" presName="parentShp" presStyleLbl="node1" presStyleIdx="1" presStyleCnt="2" custScaleX="142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2BD16-9D1D-4F50-8416-1F594A9DBD55}" type="pres">
      <dgm:prSet presAssocID="{9C9B0186-41FD-41EC-80EE-681FF3A2886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5CE1FE-6D01-4448-A3A1-13874E90E53C}" srcId="{9C9B0186-41FD-41EC-80EE-681FF3A28862}" destId="{B263CAFF-A738-4996-B967-A8B78F299C6F}" srcOrd="2" destOrd="0" parTransId="{A82BB60B-6E5A-404D-8D45-0143B3686562}" sibTransId="{8FF718A4-11BB-4676-9773-DAD9609177E9}"/>
    <dgm:cxn modelId="{845C52D4-C17B-45FD-B5DB-9E74F3A8E295}" type="presOf" srcId="{CD56E593-3BC8-4EFB-ADBA-EDAB67D1D09B}" destId="{1142BD16-9D1D-4F50-8416-1F594A9DBD55}" srcOrd="0" destOrd="1" presId="urn:microsoft.com/office/officeart/2005/8/layout/vList6"/>
    <dgm:cxn modelId="{6D17AD3D-8FD2-40D7-BA7B-4F766E30D253}" type="presOf" srcId="{C16F90C5-A108-4884-BD5E-6DD02522E748}" destId="{1142BD16-9D1D-4F50-8416-1F594A9DBD55}" srcOrd="0" destOrd="4" presId="urn:microsoft.com/office/officeart/2005/8/layout/vList6"/>
    <dgm:cxn modelId="{AF59A562-C071-41CB-A9F9-61ECCFB5075F}" srcId="{9C9B0186-41FD-41EC-80EE-681FF3A28862}" destId="{2BEE9B8D-6B9A-407B-990D-06F9421AD435}" srcOrd="0" destOrd="0" parTransId="{B2EA4BF9-F39E-48E6-87F5-A5197A21ACAE}" sibTransId="{B66CE1D5-00A8-474C-9D7B-960D06C7B04B}"/>
    <dgm:cxn modelId="{7F8E4B8B-EB5B-404E-A885-A0B3AE3DF54E}" type="presOf" srcId="{3EB2A965-8E9A-4C56-8A73-DA4ECB08FDEB}" destId="{1142BD16-9D1D-4F50-8416-1F594A9DBD55}" srcOrd="0" destOrd="3" presId="urn:microsoft.com/office/officeart/2005/8/layout/vList6"/>
    <dgm:cxn modelId="{18862DEB-02EA-4AC3-BBC0-A5D8763AC234}" srcId="{9C9B0186-41FD-41EC-80EE-681FF3A28862}" destId="{CD56E593-3BC8-4EFB-ADBA-EDAB67D1D09B}" srcOrd="1" destOrd="0" parTransId="{B9C7926F-AB60-48C1-B21A-9C6C32C7CE60}" sibTransId="{BFCE250F-707E-4C16-A563-E59EA202D24A}"/>
    <dgm:cxn modelId="{9C92DFE0-964A-4682-B5B4-251CEBDC7F74}" type="presOf" srcId="{4FCA6953-F145-45DB-B848-FF0D323EBC61}" destId="{0295DA43-AF3A-4F13-AD80-749C0F46D6B6}" srcOrd="0" destOrd="1" presId="urn:microsoft.com/office/officeart/2005/8/layout/vList6"/>
    <dgm:cxn modelId="{108D49C8-D5D2-412A-842B-AC507ACD5ED1}" type="presOf" srcId="{B6754D65-7F88-4651-8B0F-3566C0E9F356}" destId="{0295DA43-AF3A-4F13-AD80-749C0F46D6B6}" srcOrd="0" destOrd="2" presId="urn:microsoft.com/office/officeart/2005/8/layout/vList6"/>
    <dgm:cxn modelId="{29D5B068-BE8F-4EB8-B1BB-16599EC814E5}" type="presOf" srcId="{2BEE9B8D-6B9A-407B-990D-06F9421AD435}" destId="{1142BD16-9D1D-4F50-8416-1F594A9DBD55}" srcOrd="0" destOrd="0" presId="urn:microsoft.com/office/officeart/2005/8/layout/vList6"/>
    <dgm:cxn modelId="{65CD5B3C-647F-468E-BBC9-4BD3CA5DEB08}" srcId="{26D9C063-21C6-4B5E-A009-7139BC1A199D}" destId="{B6754D65-7F88-4651-8B0F-3566C0E9F356}" srcOrd="2" destOrd="0" parTransId="{C2D84D42-63E0-4C25-8B10-F1531A1DC84D}" sibTransId="{5E7F72DC-2B0A-40F4-B236-2F4FE83F884E}"/>
    <dgm:cxn modelId="{8F90DAA3-92E6-492C-BFA5-06B2AFBDB65F}" type="presOf" srcId="{B263CAFF-A738-4996-B967-A8B78F299C6F}" destId="{1142BD16-9D1D-4F50-8416-1F594A9DBD55}" srcOrd="0" destOrd="2" presId="urn:microsoft.com/office/officeart/2005/8/layout/vList6"/>
    <dgm:cxn modelId="{29A3B816-F0D4-427A-A211-54F68F7DA8BF}" srcId="{26D9C063-21C6-4B5E-A009-7139BC1A199D}" destId="{DC8CAC41-CE2E-4FD8-863C-61A7111C23CF}" srcOrd="3" destOrd="0" parTransId="{511822F4-1F19-4C1C-B886-C0C9D95EC43D}" sibTransId="{0194AE52-69F5-4FD2-942D-E172D0997E6A}"/>
    <dgm:cxn modelId="{F086E86C-DA19-4B43-BE44-D7B74C565E4D}" type="presOf" srcId="{9C9B0186-41FD-41EC-80EE-681FF3A28862}" destId="{495F4C44-A23E-4361-A763-6F0B2095B786}" srcOrd="0" destOrd="0" presId="urn:microsoft.com/office/officeart/2005/8/layout/vList6"/>
    <dgm:cxn modelId="{759C338A-2D80-40D9-9599-7442F1C312AE}" type="presOf" srcId="{79D006A6-3E4B-4031-B705-495E212AB6C1}" destId="{0295DA43-AF3A-4F13-AD80-749C0F46D6B6}" srcOrd="0" destOrd="4" presId="urn:microsoft.com/office/officeart/2005/8/layout/vList6"/>
    <dgm:cxn modelId="{1A07D578-63C4-4355-995D-3AE15E814370}" srcId="{26D9C063-21C6-4B5E-A009-7139BC1A199D}" destId="{36F5BF68-4082-4EA3-86BD-AA925AE048DF}" srcOrd="0" destOrd="0" parTransId="{76B7C7F9-01D7-46DF-80BE-B474E4301AED}" sibTransId="{2F6A9827-166C-4C2E-A709-CD3C371B844F}"/>
    <dgm:cxn modelId="{5D4040AE-3BA2-480A-A962-CB0F532B1E03}" srcId="{F5E2CB5D-EB4F-4915-935B-0736D58F4DEF}" destId="{9C9B0186-41FD-41EC-80EE-681FF3A28862}" srcOrd="1" destOrd="0" parTransId="{41545BBE-EA7D-4CE7-A6E7-3A9B19D0276D}" sibTransId="{5B6215EF-D6AB-4568-9F41-9B7A61BEC611}"/>
    <dgm:cxn modelId="{B5CC767D-554E-48B6-A170-E2DC2E191BFF}" srcId="{26D9C063-21C6-4B5E-A009-7139BC1A199D}" destId="{4FCA6953-F145-45DB-B848-FF0D323EBC61}" srcOrd="1" destOrd="0" parTransId="{1A5CFCB5-B9A7-4CE5-81CB-388A6C6C1D35}" sibTransId="{806639F2-7F29-4CB3-8020-F0D43290B9F3}"/>
    <dgm:cxn modelId="{04D71FD5-C08E-4892-9311-F9A66A946484}" type="presOf" srcId="{F5E2CB5D-EB4F-4915-935B-0736D58F4DEF}" destId="{0C7F4B33-0EA0-4060-9BD8-92EA48293A0F}" srcOrd="0" destOrd="0" presId="urn:microsoft.com/office/officeart/2005/8/layout/vList6"/>
    <dgm:cxn modelId="{376A771F-CD6D-431C-AF6F-9C0CDEB72DC6}" type="presOf" srcId="{36F5BF68-4082-4EA3-86BD-AA925AE048DF}" destId="{0295DA43-AF3A-4F13-AD80-749C0F46D6B6}" srcOrd="0" destOrd="0" presId="urn:microsoft.com/office/officeart/2005/8/layout/vList6"/>
    <dgm:cxn modelId="{19104B17-BF2E-4240-849D-1CAB8669D334}" type="presOf" srcId="{DC8CAC41-CE2E-4FD8-863C-61A7111C23CF}" destId="{0295DA43-AF3A-4F13-AD80-749C0F46D6B6}" srcOrd="0" destOrd="3" presId="urn:microsoft.com/office/officeart/2005/8/layout/vList6"/>
    <dgm:cxn modelId="{4E8C0CFF-5875-487A-9182-232D02F70764}" srcId="{F5E2CB5D-EB4F-4915-935B-0736D58F4DEF}" destId="{26D9C063-21C6-4B5E-A009-7139BC1A199D}" srcOrd="0" destOrd="0" parTransId="{A6E6B3CE-56D8-43DA-ABEF-DF84E63ACD44}" sibTransId="{F84E1221-3997-47F8-83E5-D8829E5E6195}"/>
    <dgm:cxn modelId="{9013DB85-F3AB-4792-94C9-DA527D5C785A}" srcId="{9C9B0186-41FD-41EC-80EE-681FF3A28862}" destId="{C16F90C5-A108-4884-BD5E-6DD02522E748}" srcOrd="4" destOrd="0" parTransId="{75C8EA57-AE81-436B-B507-E7F817C37290}" sibTransId="{92DA059C-9D8E-4E9E-B85B-9E449BA3801C}"/>
    <dgm:cxn modelId="{DF82ACBA-8A13-4203-A82A-E01E59A7D922}" srcId="{9C9B0186-41FD-41EC-80EE-681FF3A28862}" destId="{3EB2A965-8E9A-4C56-8A73-DA4ECB08FDEB}" srcOrd="3" destOrd="0" parTransId="{95A99151-FC1F-4E3E-A491-D721F9E10E34}" sibTransId="{9B0DC3F8-CD93-47BA-A297-9261921C7C1D}"/>
    <dgm:cxn modelId="{89BDC3D4-1813-43CB-ADE0-612760B9E32E}" type="presOf" srcId="{26D9C063-21C6-4B5E-A009-7139BC1A199D}" destId="{97C23267-D9EE-41E1-A20D-4A36F82D01DD}" srcOrd="0" destOrd="0" presId="urn:microsoft.com/office/officeart/2005/8/layout/vList6"/>
    <dgm:cxn modelId="{4305E295-B180-49BF-8D28-39261B73A19D}" srcId="{26D9C063-21C6-4B5E-A009-7139BC1A199D}" destId="{79D006A6-3E4B-4031-B705-495E212AB6C1}" srcOrd="4" destOrd="0" parTransId="{55F9DDFB-5185-4F74-9CB0-3C76B047DAFE}" sibTransId="{79BD16A5-C6B4-4A19-90DA-428674171FF7}"/>
    <dgm:cxn modelId="{A8AC28C9-84B2-49C0-B016-81406B0F69A3}" type="presParOf" srcId="{0C7F4B33-0EA0-4060-9BD8-92EA48293A0F}" destId="{10BE0054-AA1A-4D23-8368-F313E1C88D26}" srcOrd="0" destOrd="0" presId="urn:microsoft.com/office/officeart/2005/8/layout/vList6"/>
    <dgm:cxn modelId="{568FCC92-EA5E-4459-A99A-EF34400F7AF9}" type="presParOf" srcId="{10BE0054-AA1A-4D23-8368-F313E1C88D26}" destId="{97C23267-D9EE-41E1-A20D-4A36F82D01DD}" srcOrd="0" destOrd="0" presId="urn:microsoft.com/office/officeart/2005/8/layout/vList6"/>
    <dgm:cxn modelId="{55E8C17D-1060-48FD-A126-8519DF521F71}" type="presParOf" srcId="{10BE0054-AA1A-4D23-8368-F313E1C88D26}" destId="{0295DA43-AF3A-4F13-AD80-749C0F46D6B6}" srcOrd="1" destOrd="0" presId="urn:microsoft.com/office/officeart/2005/8/layout/vList6"/>
    <dgm:cxn modelId="{B6045428-22EE-4184-ABB8-246DB5509B27}" type="presParOf" srcId="{0C7F4B33-0EA0-4060-9BD8-92EA48293A0F}" destId="{5D07990C-880A-4AA7-9ACD-DFFFD3DC68F9}" srcOrd="1" destOrd="0" presId="urn:microsoft.com/office/officeart/2005/8/layout/vList6"/>
    <dgm:cxn modelId="{FDFD6998-DB64-4392-9AF3-1F530E8C57D6}" type="presParOf" srcId="{0C7F4B33-0EA0-4060-9BD8-92EA48293A0F}" destId="{02D7E961-804C-4AC6-BC55-FE99BFA2C1BD}" srcOrd="2" destOrd="0" presId="urn:microsoft.com/office/officeart/2005/8/layout/vList6"/>
    <dgm:cxn modelId="{11D5EEDC-7EBF-42FD-80FB-1DFFCBEF1150}" type="presParOf" srcId="{02D7E961-804C-4AC6-BC55-FE99BFA2C1BD}" destId="{495F4C44-A23E-4361-A763-6F0B2095B786}" srcOrd="0" destOrd="0" presId="urn:microsoft.com/office/officeart/2005/8/layout/vList6"/>
    <dgm:cxn modelId="{F0F97054-913A-4B9E-831F-17DCA489238B}" type="presParOf" srcId="{02D7E961-804C-4AC6-BC55-FE99BFA2C1BD}" destId="{1142BD16-9D1D-4F50-8416-1F594A9DBD5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2C4F2B-50E2-43C0-ADDC-A72BA10BD1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54F470-8611-4445-9E87-186ADBE0C979}">
      <dgm:prSet phldrT="[Текст]" custT="1"/>
      <dgm:spPr/>
      <dgm:t>
        <a:bodyPr/>
        <a:lstStyle/>
        <a:p>
          <a:r>
            <a:rPr lang="kk-KZ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Қаржылық есеп </a:t>
          </a:r>
          <a:r>
            <a: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шаруашылық операцияларды тіркейтін және бухгалтерлік рәсімдеуді қамтамасыз ететін, сонымен қатар қаржылық есеп беруді құрудағы есеп ақпаратын жинайтын жүйе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8CCDC1-2519-4802-AC11-AA250FDE261D}" type="parTrans" cxnId="{89F20D15-232A-41D8-B580-F82E11D45F3B}">
      <dgm:prSet/>
      <dgm:spPr/>
      <dgm:t>
        <a:bodyPr/>
        <a:lstStyle/>
        <a:p>
          <a:endParaRPr lang="ru-RU" sz="1400"/>
        </a:p>
      </dgm:t>
    </dgm:pt>
    <dgm:pt modelId="{FDB3E1BA-1DBF-46F1-8468-157DEC0857E9}" type="sibTrans" cxnId="{89F20D15-232A-41D8-B580-F82E11D45F3B}">
      <dgm:prSet/>
      <dgm:spPr/>
      <dgm:t>
        <a:bodyPr/>
        <a:lstStyle/>
        <a:p>
          <a:endParaRPr lang="ru-RU" sz="1400"/>
        </a:p>
      </dgm:t>
    </dgm:pt>
    <dgm:pt modelId="{1DDA84CB-7664-44FC-9461-6B7F9B31336C}">
      <dgm:prSet phldrT="[Текст]" custT="1"/>
      <dgm:spPr/>
      <dgm:t>
        <a:bodyPr/>
        <a:lstStyle/>
        <a:p>
          <a:r>
            <a:rPr lang="kk-KZ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 (өндірістік) есеп </a:t>
          </a:r>
          <a:r>
            <a: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өнімнің (жұмыстар мен көмектердің) нақты өзіндік құны туралы деректер жинастырып өңдейді. Бұл есеп ақпараты кәсіпорынның коммерциялық құпиясы, сондықтан ол ақпарат тек тиісті басшы адамдар өз ішінде ғана пайдалануларына арналады.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4F26C-3927-4A52-B8BC-1AED0B5F53D6}" type="parTrans" cxnId="{9E2EC1DA-5356-4C57-8E81-629156DDB091}">
      <dgm:prSet/>
      <dgm:spPr/>
      <dgm:t>
        <a:bodyPr/>
        <a:lstStyle/>
        <a:p>
          <a:endParaRPr lang="ru-RU" sz="1400"/>
        </a:p>
      </dgm:t>
    </dgm:pt>
    <dgm:pt modelId="{DC10712F-F0F4-4971-8EFD-1B5E153A1639}" type="sibTrans" cxnId="{9E2EC1DA-5356-4C57-8E81-629156DDB091}">
      <dgm:prSet/>
      <dgm:spPr/>
      <dgm:t>
        <a:bodyPr/>
        <a:lstStyle/>
        <a:p>
          <a:endParaRPr lang="ru-RU" sz="1400"/>
        </a:p>
      </dgm:t>
    </dgm:pt>
    <dgm:pt modelId="{109C1A6A-F03D-4B76-803F-1A64F089DFA9}" type="pres">
      <dgm:prSet presAssocID="{CD2C4F2B-50E2-43C0-ADDC-A72BA10BD1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5B0282-A72A-43D9-9997-35594643AE7F}" type="pres">
      <dgm:prSet presAssocID="{B654F470-8611-4445-9E87-186ADBE0C979}" presName="parentText" presStyleLbl="node1" presStyleIdx="0" presStyleCnt="2" custLinFactNeighborX="-135" custLinFactNeighborY="406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2DEF3-86D7-429E-9253-AB26F8F505B8}" type="pres">
      <dgm:prSet presAssocID="{FDB3E1BA-1DBF-46F1-8468-157DEC0857E9}" presName="spacer" presStyleCnt="0"/>
      <dgm:spPr/>
    </dgm:pt>
    <dgm:pt modelId="{C5D46D37-E772-4573-A4EA-A2C48CE0ED57}" type="pres">
      <dgm:prSet presAssocID="{1DDA84CB-7664-44FC-9461-6B7F9B31336C}" presName="parentText" presStyleLbl="node1" presStyleIdx="1" presStyleCnt="2" custLinFactNeighborX="1000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86ACA-7BD1-4F99-BC82-8BA1F060E467}" type="presOf" srcId="{CD2C4F2B-50E2-43C0-ADDC-A72BA10BD16E}" destId="{109C1A6A-F03D-4B76-803F-1A64F089DFA9}" srcOrd="0" destOrd="0" presId="urn:microsoft.com/office/officeart/2005/8/layout/vList2"/>
    <dgm:cxn modelId="{89F20D15-232A-41D8-B580-F82E11D45F3B}" srcId="{CD2C4F2B-50E2-43C0-ADDC-A72BA10BD16E}" destId="{B654F470-8611-4445-9E87-186ADBE0C979}" srcOrd="0" destOrd="0" parTransId="{5B8CCDC1-2519-4802-AC11-AA250FDE261D}" sibTransId="{FDB3E1BA-1DBF-46F1-8468-157DEC0857E9}"/>
    <dgm:cxn modelId="{9E2EC1DA-5356-4C57-8E81-629156DDB091}" srcId="{CD2C4F2B-50E2-43C0-ADDC-A72BA10BD16E}" destId="{1DDA84CB-7664-44FC-9461-6B7F9B31336C}" srcOrd="1" destOrd="0" parTransId="{7524F26C-3927-4A52-B8BC-1AED0B5F53D6}" sibTransId="{DC10712F-F0F4-4971-8EFD-1B5E153A1639}"/>
    <dgm:cxn modelId="{1292D1CB-F8D0-4730-9879-1CC53B170ADA}" type="presOf" srcId="{1DDA84CB-7664-44FC-9461-6B7F9B31336C}" destId="{C5D46D37-E772-4573-A4EA-A2C48CE0ED57}" srcOrd="0" destOrd="0" presId="urn:microsoft.com/office/officeart/2005/8/layout/vList2"/>
    <dgm:cxn modelId="{3A361E62-87C4-4F93-AB6C-A98896A32786}" type="presOf" srcId="{B654F470-8611-4445-9E87-186ADBE0C979}" destId="{B65B0282-A72A-43D9-9997-35594643AE7F}" srcOrd="0" destOrd="0" presId="urn:microsoft.com/office/officeart/2005/8/layout/vList2"/>
    <dgm:cxn modelId="{FA07B833-7614-4C13-8C5F-DAE5F155E36E}" type="presParOf" srcId="{109C1A6A-F03D-4B76-803F-1A64F089DFA9}" destId="{B65B0282-A72A-43D9-9997-35594643AE7F}" srcOrd="0" destOrd="0" presId="urn:microsoft.com/office/officeart/2005/8/layout/vList2"/>
    <dgm:cxn modelId="{2F25A4B8-C244-40A2-B346-55CA6C0CE6B2}" type="presParOf" srcId="{109C1A6A-F03D-4B76-803F-1A64F089DFA9}" destId="{78B2DEF3-86D7-429E-9253-AB26F8F505B8}" srcOrd="1" destOrd="0" presId="urn:microsoft.com/office/officeart/2005/8/layout/vList2"/>
    <dgm:cxn modelId="{D11ACEE2-A6F4-4FA1-BE89-905395B89690}" type="presParOf" srcId="{109C1A6A-F03D-4B76-803F-1A64F089DFA9}" destId="{C5D46D37-E772-4573-A4EA-A2C48CE0ED5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74D16-8F50-4B42-8D11-5726FC14B35A}">
      <dsp:nvSpPr>
        <dsp:cNvPr id="0" name=""/>
        <dsp:cNvSpPr/>
      </dsp:nvSpPr>
      <dsp:spPr>
        <a:xfrm rot="5400000">
          <a:off x="4634283" y="-1792322"/>
          <a:ext cx="1209059" cy="49306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қоғамдағы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статистикалық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саны мен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сапасы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өзгерістерді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табиғаттағы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шаруашылықтағы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өзгерістерді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қоймай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мағыналық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қасиеттерін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773490" y="127492"/>
        <a:ext cx="4871626" cy="1091017"/>
      </dsp:txXfrm>
    </dsp:sp>
    <dsp:sp modelId="{7ED5E70A-AD1F-44DC-A1C8-99D8C0EBFF0D}">
      <dsp:nvSpPr>
        <dsp:cNvPr id="0" name=""/>
        <dsp:cNvSpPr/>
      </dsp:nvSpPr>
      <dsp:spPr>
        <a:xfrm>
          <a:off x="0" y="0"/>
          <a:ext cx="2773489" cy="1511324"/>
        </a:xfrm>
        <a:prstGeom prst="roundRect">
          <a:avLst/>
        </a:prstGeom>
        <a:solidFill>
          <a:schemeClr val="bg2">
            <a:lumMod val="9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Статистикалық есеп</a:t>
          </a:r>
          <a:endParaRPr lang="ru-RU" sz="2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777" y="73777"/>
        <a:ext cx="2625935" cy="1363770"/>
      </dsp:txXfrm>
    </dsp:sp>
    <dsp:sp modelId="{B165D6B8-3822-46E5-9671-D23D81350EB8}">
      <dsp:nvSpPr>
        <dsp:cNvPr id="0" name=""/>
        <dsp:cNvSpPr/>
      </dsp:nvSpPr>
      <dsp:spPr>
        <a:xfrm rot="5400000">
          <a:off x="4333032" y="129371"/>
          <a:ext cx="1801329" cy="49258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кәсіпорындардағы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құбылысының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жедел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шапшаң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нәтижесін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жұмысының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барысында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етуге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пайдалануға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қажетті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Жедел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операциялары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жасалып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жатқан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қадағалауға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бақылауға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770781" y="1779556"/>
        <a:ext cx="4837898" cy="1625461"/>
      </dsp:txXfrm>
    </dsp:sp>
    <dsp:sp modelId="{F6174239-12E1-4099-845A-E8E1AB2428C7}">
      <dsp:nvSpPr>
        <dsp:cNvPr id="0" name=""/>
        <dsp:cNvSpPr/>
      </dsp:nvSpPr>
      <dsp:spPr>
        <a:xfrm>
          <a:off x="0" y="1594972"/>
          <a:ext cx="2770780" cy="2008323"/>
        </a:xfrm>
        <a:prstGeom prst="roundRect">
          <a:avLst/>
        </a:prstGeom>
        <a:solidFill>
          <a:schemeClr val="bg2">
            <a:lumMod val="9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Жедел</a:t>
          </a:r>
          <a:r>
            <a:rPr lang="ru-RU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RU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038" y="1693010"/>
        <a:ext cx="2574704" cy="1812247"/>
      </dsp:txXfrm>
    </dsp:sp>
    <dsp:sp modelId="{02BF1236-C928-46C3-A7BF-E736E48D4A7A}">
      <dsp:nvSpPr>
        <dsp:cNvPr id="0" name=""/>
        <dsp:cNvSpPr/>
      </dsp:nvSpPr>
      <dsp:spPr>
        <a:xfrm rot="5400000">
          <a:off x="4634283" y="1910303"/>
          <a:ext cx="1209059" cy="49306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процесіндегі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айналмалы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айналымын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құжаттармен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Бухгалтерлік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есептің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жұмысына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есепке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кұнделікті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қорытынды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шығару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773490" y="3830118"/>
        <a:ext cx="4871626" cy="1091017"/>
      </dsp:txXfrm>
    </dsp:sp>
    <dsp:sp modelId="{3D2906F5-C9F5-4584-A55A-EA2FFF80FBC4}">
      <dsp:nvSpPr>
        <dsp:cNvPr id="0" name=""/>
        <dsp:cNvSpPr/>
      </dsp:nvSpPr>
      <dsp:spPr>
        <a:xfrm>
          <a:off x="0" y="3673251"/>
          <a:ext cx="2773489" cy="1511324"/>
        </a:xfrm>
        <a:prstGeom prst="roundRect">
          <a:avLst/>
        </a:prstGeom>
        <a:solidFill>
          <a:schemeClr val="bg2">
            <a:lumMod val="9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Бухгалтерлік есеп</a:t>
          </a:r>
          <a:endParaRPr lang="ru-RU" sz="2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777" y="3747028"/>
        <a:ext cx="2625935" cy="1363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D0E06-ACA9-4199-ADC3-7328A41A1A92}">
      <dsp:nvSpPr>
        <dsp:cNvPr id="0" name=""/>
        <dsp:cNvSpPr/>
      </dsp:nvSpPr>
      <dsp:spPr>
        <a:xfrm rot="5400000">
          <a:off x="4255450" y="-1520882"/>
          <a:ext cx="1230506" cy="45841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өлшегіштер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(л, кг, дана, м кв., м куб ...)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тауарлы-материалдық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құндылықтарды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қолданылады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көмегімен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текті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құралдары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жалпылауға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болмайды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(1кг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шеге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1 кг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бояуды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қосуға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болмайды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578607" y="216029"/>
        <a:ext cx="4524124" cy="1110370"/>
      </dsp:txXfrm>
    </dsp:sp>
    <dsp:sp modelId="{2CF70367-D7A0-4583-8048-770658E962F3}">
      <dsp:nvSpPr>
        <dsp:cNvPr id="0" name=""/>
        <dsp:cNvSpPr/>
      </dsp:nvSpPr>
      <dsp:spPr>
        <a:xfrm>
          <a:off x="0" y="2146"/>
          <a:ext cx="2578608" cy="15381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085" y="77231"/>
        <a:ext cx="2428438" cy="1387963"/>
      </dsp:txXfrm>
    </dsp:sp>
    <dsp:sp modelId="{273CB9D3-209D-47A9-BFED-5ABAD7E15662}">
      <dsp:nvSpPr>
        <dsp:cNvPr id="0" name=""/>
        <dsp:cNvSpPr/>
      </dsp:nvSpPr>
      <dsp:spPr>
        <a:xfrm rot="5400000">
          <a:off x="4255450" y="94157"/>
          <a:ext cx="1230506" cy="45841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өлшегіштері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жұмыстар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шығаруға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кеткен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шығындарын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есептеуге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қолданылады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күні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сағатымен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өлшенеді.Еңбек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өнімділігі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жұмысшылардың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төлемақыларының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күнінің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анықталады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578607" y="1831068"/>
        <a:ext cx="4524124" cy="1110370"/>
      </dsp:txXfrm>
    </dsp:sp>
    <dsp:sp modelId="{1A51FE39-6682-4976-A7F9-CAB8A55202A4}">
      <dsp:nvSpPr>
        <dsp:cNvPr id="0" name=""/>
        <dsp:cNvSpPr/>
      </dsp:nvSpPr>
      <dsp:spPr>
        <a:xfrm>
          <a:off x="0" y="1617186"/>
          <a:ext cx="2578608" cy="15381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085" y="1692271"/>
        <a:ext cx="2428438" cy="1387963"/>
      </dsp:txXfrm>
    </dsp:sp>
    <dsp:sp modelId="{DF558FD9-F5C7-4D79-9642-B9E7D036FACA}">
      <dsp:nvSpPr>
        <dsp:cNvPr id="0" name=""/>
        <dsp:cNvSpPr/>
      </dsp:nvSpPr>
      <dsp:spPr>
        <a:xfrm rot="5400000">
          <a:off x="3954966" y="1853350"/>
          <a:ext cx="1821962" cy="457971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өлшегіш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есепте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анағұрлым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маңыздырақ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шаруашылықтағы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өлшемде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өлшемінде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соларды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біріктіріп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өлшемге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келтіреді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де,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жүйеде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көрсеткіштеріне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есеп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жүргізуге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шығындар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кірістер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пайданың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сомасы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мәліметтер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MD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MD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576090" y="3321168"/>
        <a:ext cx="4490774" cy="1644080"/>
      </dsp:txXfrm>
    </dsp:sp>
    <dsp:sp modelId="{0B176CD3-CB48-4168-8CF1-8D7622BBDB49}">
      <dsp:nvSpPr>
        <dsp:cNvPr id="0" name=""/>
        <dsp:cNvSpPr/>
      </dsp:nvSpPr>
      <dsp:spPr>
        <a:xfrm>
          <a:off x="0" y="3374141"/>
          <a:ext cx="2576089" cy="15381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Ақшалай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085" y="3449226"/>
        <a:ext cx="2425919" cy="13879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5DA43-AF3A-4F13-AD80-749C0F46D6B6}">
      <dsp:nvSpPr>
        <dsp:cNvPr id="0" name=""/>
        <dsp:cNvSpPr/>
      </dsp:nvSpPr>
      <dsp:spPr>
        <a:xfrm>
          <a:off x="4004619" y="343"/>
          <a:ext cx="4097822" cy="13411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300" kern="1200" dirty="0" smtClean="0">
              <a:latin typeface="Times New Roman" pitchFamily="18" charset="0"/>
              <a:cs typeface="Times New Roman" pitchFamily="18" charset="0"/>
            </a:rPr>
            <a:t>Акционерлер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300" kern="1200" dirty="0" smtClean="0">
              <a:latin typeface="Times New Roman" pitchFamily="18" charset="0"/>
              <a:cs typeface="Times New Roman" pitchFamily="18" charset="0"/>
            </a:rPr>
            <a:t>Басшылар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300" kern="1200" dirty="0" smtClean="0">
              <a:latin typeface="Times New Roman" pitchFamily="18" charset="0"/>
              <a:cs typeface="Times New Roman" pitchFamily="18" charset="0"/>
            </a:rPr>
            <a:t>Менеджерлер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300" kern="1200" dirty="0" smtClean="0">
              <a:latin typeface="Times New Roman" pitchFamily="18" charset="0"/>
              <a:cs typeface="Times New Roman" pitchFamily="18" charset="0"/>
            </a:rPr>
            <a:t>Негізгі бөлімше басшылары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kk-KZ" sz="1300" kern="1200" dirty="0" smtClean="0">
              <a:latin typeface="Times New Roman" pitchFamily="18" charset="0"/>
              <a:cs typeface="Times New Roman" pitchFamily="18" charset="0"/>
            </a:rPr>
            <a:t>Қызметкерлер </a:t>
          </a:r>
          <a:endParaRPr lang="ru-RU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04619" y="167983"/>
        <a:ext cx="3594901" cy="1005842"/>
      </dsp:txXfrm>
    </dsp:sp>
    <dsp:sp modelId="{97C23267-D9EE-41E1-A20D-4A36F82D01DD}">
      <dsp:nvSpPr>
        <dsp:cNvPr id="0" name=""/>
        <dsp:cNvSpPr/>
      </dsp:nvSpPr>
      <dsp:spPr>
        <a:xfrm>
          <a:off x="1401" y="343"/>
          <a:ext cx="4003217" cy="13411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Ішкі</a:t>
          </a:r>
          <a:r>
            <a:rPr lang="kk-KZ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-осы кәсіпорында қызмет атқаратын тұлғалар:фирмалардың әкімшілік органдары,олардың </a:t>
          </a:r>
          <a:r>
            <a:rPr lang="kk-KZ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менеджерлері, фирманың </a:t>
          </a:r>
          <a:r>
            <a:rPr lang="kk-KZ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жеке тұлғалар құрамы. Бұлардың әрқайсының ақпараттары орындайтын функциялары мен атқаратын мамандықтарына байланысты анықталып отырады. 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869" y="65811"/>
        <a:ext cx="3872281" cy="1210186"/>
      </dsp:txXfrm>
    </dsp:sp>
    <dsp:sp modelId="{1142BD16-9D1D-4F50-8416-1F594A9DBD55}">
      <dsp:nvSpPr>
        <dsp:cNvPr id="0" name=""/>
        <dsp:cNvSpPr/>
      </dsp:nvSpPr>
      <dsp:spPr>
        <a:xfrm>
          <a:off x="3942303" y="1475578"/>
          <a:ext cx="4159551" cy="13411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Инвесторлар</a:t>
          </a:r>
          <a:endParaRPr lang="ru-RU" sz="14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Кредиторлар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Сатыпалушылар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Салық органдары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Статистикалық органдары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42303" y="1643218"/>
        <a:ext cx="3656630" cy="1005842"/>
      </dsp:txXfrm>
    </dsp:sp>
    <dsp:sp modelId="{495F4C44-A23E-4361-A763-6F0B2095B786}">
      <dsp:nvSpPr>
        <dsp:cNvPr id="0" name=""/>
        <dsp:cNvSpPr/>
      </dsp:nvSpPr>
      <dsp:spPr>
        <a:xfrm>
          <a:off x="1988" y="1475578"/>
          <a:ext cx="3940315" cy="13411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Сыртқы</a:t>
          </a:r>
          <a:r>
            <a:rPr lang="kk-KZ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пайдаланушылар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кәсіпорыннан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атқарады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оларды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келесі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топтарға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бөлу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қызығушылығы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бар,жанама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қызығушылығы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бар,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қызығушылығы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жоқ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400" b="0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пайдаланушылар</a:t>
          </a:r>
          <a:endParaRPr lang="ru-RU" sz="1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7456" y="1541046"/>
        <a:ext cx="3809379" cy="12101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B0282-A72A-43D9-9997-35594643AE7F}">
      <dsp:nvSpPr>
        <dsp:cNvPr id="0" name=""/>
        <dsp:cNvSpPr/>
      </dsp:nvSpPr>
      <dsp:spPr>
        <a:xfrm>
          <a:off x="0" y="65069"/>
          <a:ext cx="7818092" cy="99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Қаржылық есеп </a:t>
          </a:r>
          <a:r>
            <a:rPr lang="kk-KZ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шаруашылық операцияларды тіркейтін және бухгалтерлік рәсімдеуді қамтамасыз ететін, сонымен қатар қаржылық есеп беруді құрудағы есеп ақпаратын жинайтын жүйе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33" y="113502"/>
        <a:ext cx="7721226" cy="895294"/>
      </dsp:txXfrm>
    </dsp:sp>
    <dsp:sp modelId="{C5D46D37-E772-4573-A4EA-A2C48CE0ED57}">
      <dsp:nvSpPr>
        <dsp:cNvPr id="0" name=""/>
        <dsp:cNvSpPr/>
      </dsp:nvSpPr>
      <dsp:spPr>
        <a:xfrm>
          <a:off x="0" y="1147890"/>
          <a:ext cx="7818092" cy="99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 (өндірістік) есеп </a:t>
          </a:r>
          <a:r>
            <a:rPr lang="kk-KZ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өнімнің (жұмыстар мен көмектердің) нақты өзіндік құны туралы деректер жинастырып өңдейді. Бұл есеп ақпараты кәсіпорынның коммерциялық құпиясы, сондықтан ол ақпарат тек тиісті басшы адамдар өз ішінде ғана пайдалануларына арналады.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33" y="1196323"/>
        <a:ext cx="7721226" cy="8952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106111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5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8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38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45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32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62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1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69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490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95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92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3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746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36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53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46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8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  <p:sldLayoutId id="2147484403" r:id="rId2"/>
    <p:sldLayoutId id="2147484404" r:id="rId3"/>
    <p:sldLayoutId id="2147484405" r:id="rId4"/>
    <p:sldLayoutId id="2147484406" r:id="rId5"/>
    <p:sldLayoutId id="2147484407" r:id="rId6"/>
    <p:sldLayoutId id="2147484408" r:id="rId7"/>
    <p:sldLayoutId id="2147484409" r:id="rId8"/>
    <p:sldLayoutId id="2147484410" r:id="rId9"/>
    <p:sldLayoutId id="2147484411" r:id="rId10"/>
    <p:sldLayoutId id="2147484412" r:id="rId11"/>
    <p:sldLayoutId id="2147484413" r:id="rId12"/>
    <p:sldLayoutId id="2147484414" r:id="rId13"/>
    <p:sldLayoutId id="2147484415" r:id="rId14"/>
    <p:sldLayoutId id="2147484416" r:id="rId15"/>
    <p:sldLayoutId id="2147484417" r:id="rId16"/>
    <p:sldLayoutId id="21474844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nfin.k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196752"/>
            <a:ext cx="6696744" cy="1828800"/>
          </a:xfrm>
        </p:spPr>
        <p:txBody>
          <a:bodyPr>
            <a:normAutofit fontScale="90000"/>
          </a:bodyPr>
          <a:lstStyle/>
          <a:p>
            <a:r>
              <a:rPr lang="kk-KZ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Ұйымды басқару жүйесіндегі бухгалтерлік есеп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</a:rPr>
              <a:t>Лекция 1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11559"/>
          </a:xfrm>
        </p:spPr>
        <p:txBody>
          <a:bodyPr>
            <a:normAutofit fontScale="90000"/>
          </a:bodyPr>
          <a:lstStyle/>
          <a:p>
            <a:r>
              <a:rPr lang="kk-KZ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есептің базалық қағидалары  мен қаржылық есептіліктің сапалық сипаттамалары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124744"/>
            <a:ext cx="8125544" cy="5976664"/>
          </a:xfrm>
        </p:spPr>
        <p:txBody>
          <a:bodyPr>
            <a:normAutofit fontScale="85000" lnSpcReduction="10000"/>
          </a:bodyPr>
          <a:lstStyle/>
          <a:p>
            <a:pPr indent="508000" algn="just">
              <a:spcAft>
                <a:spcPts val="0"/>
              </a:spcAft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Сәйкестілік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Табыстар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тауарлар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сатылған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қызметтер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кездегі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кезеңде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шығындар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табыстар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пайдаланылған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кездегі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кезеңде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көрсетіледі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08000" algn="just">
              <a:spcAft>
                <a:spcPts val="0"/>
              </a:spcAft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Үзіліссіз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қызмет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Шаруашылық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субъектісі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қызметін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белгіленбеген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аралығында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жалғастыра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арада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жойылуы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күтілмейді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08000" algn="just">
              <a:spcAft>
                <a:spcPts val="0"/>
              </a:spcAft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Түсініктілік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Қаржылық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берудегі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ақпараттар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пайдаланушылар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түсінікті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Маңыздылық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ы.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пайдаланушылардың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шешім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қабылдауы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барысында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қажеттерін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қанағаттандыруда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қаржы-шаруашылық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қызметіне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беруде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көмектесуі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тиіс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Мәнділік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саясатында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мәнді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ақпараттың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ескерілмеуі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көрсетілмеуі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есептемесін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пайдаланушылардың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шешімдеріне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ықпал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етуі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оны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есептерінде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ашыпкөрсетуге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бағытталуы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тиіс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Дұрыстық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шынайы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көрсетілуі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мұнда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ағат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пікір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екендігін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оңай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тексеруге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581625"/>
            <a:ext cx="82089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Бейтараптық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қағидасы.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сенімді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бұрмаланудан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аулақ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Сақтық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қағидасы.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Активтер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табыстардың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асыра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бағаланбауын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міндеттемелер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шығындардың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жете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бағаланбауын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болдырмас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белгісіздік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беруге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шешімдер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қабылданған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сақ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жөн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Активтер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міндеттемелерді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бағалағанкезде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неғұрлым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консервативті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әдіс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таңдалынады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шығындар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-максимум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табыстар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минимум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Тиянақтылық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Сенімділікті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қамтамасыз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мақсатында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есептеріндегі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Салыстырмалық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мазмұнды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кезеңнен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екіншісіне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салыстырмалы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түрде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ал оны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пайдаланушылар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саясатынан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оған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енгізілетін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өзгерістерден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құлағдар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Кезектілік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қағидасы</a:t>
            </a: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Кәсіпорынмен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таңдалып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алынған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саясаты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кезеңнен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екіншісіне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дәйекті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түрде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Қаржылық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ақпаратты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әділетті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тура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көрсету</a:t>
            </a: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Қаржылық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есептемелер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пайдаланушыларды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субъектінің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қаржылық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жағдайы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операцияларының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ақша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қаражаттарының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шынайы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тура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түсінік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тудыруы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739551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сұрақтары: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133" y="1412776"/>
            <a:ext cx="7704667" cy="4587040"/>
          </a:xfrm>
        </p:spPr>
        <p:txBody>
          <a:bodyPr>
            <a:normAutofit fontScale="92500" lnSpcReduction="20000"/>
          </a:bodyPr>
          <a:lstStyle/>
          <a:p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болуының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аспектісі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анықтамасы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</a:t>
            </a:r>
            <a:r>
              <a:rPr lang="ru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субъектілерінің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нәтижені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анықтаудың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қағидаттары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принциптері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188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387623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Қарастырылытын сұрақтар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2133" y="1844824"/>
            <a:ext cx="7704667" cy="415499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ҚР </a:t>
            </a:r>
            <a:r>
              <a:rPr lang="kk-KZ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есепті заңдық- нормативті реттеу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 түрлері. Есепте қолданылатын өлшеуіштер </a:t>
            </a:r>
            <a:endParaRPr lang="kk-KZ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есептің анықтамасы, оның мақсаты мен міндеттері. Бухгалтерлік есепке қойылатын талаптар. 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Бухгалтерлік ақпараттарды қолданушылар. Бухгалтерлік есептің негізгі бөлімдері </a:t>
            </a:r>
          </a:p>
          <a:p>
            <a:r>
              <a:rPr lang="kk-KZ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Бухгалтерлік есептің базалық қағидалары  мен қаржылық есептіліктің сапалық сипаттамалары.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392" y="476672"/>
            <a:ext cx="7221488" cy="936104"/>
          </a:xfrm>
        </p:spPr>
        <p:txBody>
          <a:bodyPr>
            <a:normAutofit fontScale="90000"/>
          </a:bodyPr>
          <a:lstStyle/>
          <a:p>
            <a:pPr lvl="0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ҚР бухгалтерлік есепті заңдық- нормативті </a:t>
            </a:r>
            <a:r>
              <a:rPr lang="kk-KZ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5136" y="1622405"/>
            <a:ext cx="7620000" cy="5204048"/>
          </a:xfrm>
        </p:spPr>
        <p:txBody>
          <a:bodyPr>
            <a:normAutofit/>
          </a:bodyPr>
          <a:lstStyle/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«Бухгалтерлік есепке алу және қаржылық есеп беру туралы» ҚР Заңы. 28.02.2007 ж. </a:t>
            </a:r>
            <a:r>
              <a:rPr lang="kk-KZ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www.minfin.kz</a:t>
            </a:r>
            <a:r>
              <a:rPr lang="kk-K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есептің типтік шоттар жоспары. </a:t>
            </a:r>
            <a:r>
              <a:rPr lang="kk-KZ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www.minfin.kz</a:t>
            </a:r>
            <a:r>
              <a:rPr lang="kk-K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«Бухгалтерлік есепті жүргізу қағидаларын бекіту туралы» ҚР Үкіметінің 2011 жылғы 14 қазандағы № 1172 Қаулысы, </a:t>
            </a:r>
            <a:r>
              <a:rPr lang="kk-K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www.minfin.kz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«Бастапқы есеп құжаттарының нысандарын бекіту туралы» Қ Р Қаржы министрінің 2012 жылғы  20 желтоқсандағы № 562 бұйрығы, </a:t>
            </a:r>
            <a:r>
              <a:rPr lang="kk-KZ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www.minfin.kz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қаржылық есеп беру стандарттары.   ҚР Қаржы министрінің 2013 жылғы 31 қаңтардағы № 50 бұйрығы . </a:t>
            </a:r>
            <a:r>
              <a:rPr lang="kk-K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www.minfin.kz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 Қаржылық Есептіліктің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Стандарттары (ХҚЕС) 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(IAS және IFRS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www.minfin.kz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Шағын және орта бизнес кәсіпорындарына арналған Қаржы есептілігінің халықаралық стандарты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75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704667" cy="936104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 түрлері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/>
          </p:nvPr>
        </p:nvGraphicFramePr>
        <p:xfrm>
          <a:off x="982663" y="1124744"/>
          <a:ext cx="7704137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40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704667" cy="1099591"/>
          </a:xfrm>
        </p:spPr>
        <p:txBody>
          <a:bodyPr>
            <a:normAutofit/>
          </a:bodyPr>
          <a:lstStyle/>
          <a:p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 қолданылатын өлшеуіштер</a:t>
            </a:r>
            <a:endParaRPr lang="ru-RU" sz="2400" b="1" dirty="0"/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1524000" y="1397000"/>
          <a:ext cx="7162800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4301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399704" cy="1152128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Бухгалтерлік есептің анықтамасы</a:t>
            </a:r>
            <a:endParaRPr lang="ru-RU" sz="2400" b="1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0057" y="1143000"/>
            <a:ext cx="8229600" cy="4806280"/>
          </a:xfrm>
        </p:spPr>
        <p:txBody>
          <a:bodyPr>
            <a:normAutofit/>
          </a:bodyPr>
          <a:lstStyle/>
          <a:p>
            <a:pPr algn="just"/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Бухгалтерлік есеп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кәсiпкерлер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тiркеудiң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бухгалтерлiк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есептiлiк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заңнамасымен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регламенттелген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тәртiпке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келтiрiлген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жүйесiн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бiлдiредi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Бухгалтерлік есеп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бұл барлық шаруашылық операцияларды тұтастай, үздіксіз құжаттық бейнелеу жолымен ұйымның қаржылық шаруашылық қызметі туралы ақпараттарды жинақтау, тіркеу және жалпылаудың реттелген жүйесі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260648"/>
            <a:ext cx="7704667" cy="883567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есептің мақсаты мен міндеттері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132" y="2420888"/>
            <a:ext cx="7704667" cy="3548840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есептің міндеттері: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пайдаланушыларға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ұйымдардың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жұргізуде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заңдылық-нормативтік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пайдаланушыларды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аржылық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тұрақтылығын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резервтерді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95138" y="980728"/>
            <a:ext cx="7704667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Бухгалтерлік есептің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барлық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ұйымдарды орындалатын операциялардың уақтылы есепке алынып, олардың қазіргі күнгі уақыт талаптарына сай орындалуына бақылау жасау.</a:t>
            </a:r>
          </a:p>
        </p:txBody>
      </p:sp>
    </p:spTree>
    <p:extLst>
      <p:ext uri="{BB962C8B-B14F-4D97-AF65-F5344CB8AC3E}">
        <p14:creationId xmlns:p14="http://schemas.microsoft.com/office/powerpoint/2010/main" val="207443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11559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Бухгалтерллк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133" y="1988840"/>
            <a:ext cx="7704667" cy="3002864"/>
          </a:xfrm>
        </p:spPr>
        <p:txBody>
          <a:bodyPr>
            <a:noAutofit/>
          </a:bodyPr>
          <a:lstStyle/>
          <a:p>
            <a:pPr lvl="0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тек ҚР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валютасы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теңгемен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бағаланады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валюталармен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көрсетілгендер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нарықтық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курсқа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есептелінеді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мұліктер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міндетемелерін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шоттарында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әдісімен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жұргізіледі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ҚР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Қаржы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бекіткен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шоттардың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типтік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шоттардың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шоттары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өңделуі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өңделуі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91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626" y="116632"/>
            <a:ext cx="8372476" cy="792088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ақпараттарды қолданушылар </a:t>
            </a:r>
            <a:b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410168"/>
              </p:ext>
            </p:extLst>
          </p:nvPr>
        </p:nvGraphicFramePr>
        <p:xfrm>
          <a:off x="504197" y="908720"/>
          <a:ext cx="8103844" cy="2817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3753327"/>
            <a:ext cx="86209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 есеп пайдаланушылардың сұраныстарына сәйкес қаржылық және басқару болып бөлінеді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63718924"/>
              </p:ext>
            </p:extLst>
          </p:nvPr>
        </p:nvGraphicFramePr>
        <p:xfrm>
          <a:off x="714348" y="4500570"/>
          <a:ext cx="7818092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576</TotalTime>
  <Words>1136</Words>
  <Application>Microsoft Office PowerPoint</Application>
  <PresentationFormat>Экран (4:3)</PresentationFormat>
  <Paragraphs>84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Corbel</vt:lpstr>
      <vt:lpstr>Times New Roman</vt:lpstr>
      <vt:lpstr>Параллакс</vt:lpstr>
      <vt:lpstr>Ұйымды басқару жүйесіндегі бухгалтерлік есеп</vt:lpstr>
      <vt:lpstr>Қарастырылытын сұрақтар</vt:lpstr>
      <vt:lpstr>ҚР бухгалтерлік есепті заңдық- нормативті реттеу </vt:lpstr>
      <vt:lpstr>Есептің түрлері</vt:lpstr>
      <vt:lpstr>Есепте қолданылатын өлшеуіштер</vt:lpstr>
      <vt:lpstr>Бухгалтерлік есептің анықтамасы</vt:lpstr>
      <vt:lpstr>Бухгалтерлік есептің мақсаты мен міндеттері</vt:lpstr>
      <vt:lpstr>Бухгалтерллк есепке қойылатын талаптар:</vt:lpstr>
      <vt:lpstr>Бухгалтерлік ақпараттарды қолданушылар  </vt:lpstr>
      <vt:lpstr>Бухгалтерлік есептің базалық қағидалары  мен қаржылық есептіліктің сапалық сипаттамалары </vt:lpstr>
      <vt:lpstr>Презентация PowerPoint</vt:lpstr>
      <vt:lpstr>Бақылау сұрақтары: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Бухгалтерлік есеп ақпараттық жүйе ретінде</dc:title>
  <dc:creator>Nur</dc:creator>
  <cp:lastModifiedBy>Гульжан</cp:lastModifiedBy>
  <cp:revision>60</cp:revision>
  <dcterms:created xsi:type="dcterms:W3CDTF">2018-12-09T17:01:13Z</dcterms:created>
  <dcterms:modified xsi:type="dcterms:W3CDTF">2021-01-27T04:25:24Z</dcterms:modified>
</cp:coreProperties>
</file>